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7205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21"/>
    <a:srgbClr val="FFE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9382" autoAdjust="0"/>
  </p:normalViewPr>
  <p:slideViewPr>
    <p:cSldViewPr snapToGrid="0" snapToObjects="1">
      <p:cViewPr>
        <p:scale>
          <a:sx n="103" d="100"/>
          <a:sy n="103" d="100"/>
        </p:scale>
        <p:origin x="-1872" y="-80"/>
      </p:cViewPr>
      <p:guideLst>
        <p:guide orient="horz" pos="216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2130427"/>
            <a:ext cx="612481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49" y="3886200"/>
            <a:ext cx="504396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6" y="274640"/>
            <a:ext cx="162127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274640"/>
            <a:ext cx="474372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4406902"/>
            <a:ext cx="61248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2906713"/>
            <a:ext cx="612481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3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79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535113"/>
            <a:ext cx="31837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2174875"/>
            <a:ext cx="31837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535113"/>
            <a:ext cx="318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2174875"/>
            <a:ext cx="318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3" y="273050"/>
            <a:ext cx="23706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5" y="273052"/>
            <a:ext cx="402816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3" y="1435102"/>
            <a:ext cx="23706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1" y="4800600"/>
            <a:ext cx="4323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1" y="612775"/>
            <a:ext cx="432339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1" y="5367338"/>
            <a:ext cx="4323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274638"/>
            <a:ext cx="64850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00202"/>
            <a:ext cx="64850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70EC-C93D-184C-A5D2-1A8DE8948500}" type="datetimeFigureOut">
              <a:rPr lang="en-US" smtClean="0"/>
              <a:t>8/04/17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6356352"/>
            <a:ext cx="2281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7205663" cy="6592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524" y="1636969"/>
            <a:ext cx="2515933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64A2"/>
                </a:solidFill>
              </a:rPr>
              <a:t>S</a:t>
            </a:r>
            <a:r>
              <a:rPr lang="en-US" sz="1600" dirty="0" smtClean="0">
                <a:solidFill>
                  <a:srgbClr val="8064A2"/>
                </a:solidFill>
              </a:rPr>
              <a:t>elected “y1” to be the trait</a:t>
            </a:r>
            <a:endParaRPr lang="en-US" sz="1600" dirty="0" smtClean="0">
              <a:solidFill>
                <a:srgbClr val="8064A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524" y="2687449"/>
            <a:ext cx="2559314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64A2"/>
                </a:solidFill>
              </a:rPr>
              <a:t>F</a:t>
            </a:r>
            <a:r>
              <a:rPr lang="en-US" sz="1600" dirty="0" smtClean="0">
                <a:solidFill>
                  <a:srgbClr val="8064A2"/>
                </a:solidFill>
              </a:rPr>
              <a:t>ixed effects are “pc1 + pc2”</a:t>
            </a:r>
            <a:endParaRPr lang="en-US" sz="1600" dirty="0" smtClean="0">
              <a:solidFill>
                <a:srgbClr val="8064A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523" y="3728741"/>
            <a:ext cx="2462533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64A2"/>
                </a:solidFill>
              </a:rPr>
              <a:t>N</a:t>
            </a:r>
            <a:r>
              <a:rPr lang="en-US" sz="1600" dirty="0" smtClean="0">
                <a:solidFill>
                  <a:srgbClr val="8064A2"/>
                </a:solidFill>
              </a:rPr>
              <a:t>umber of </a:t>
            </a:r>
            <a:r>
              <a:rPr lang="en-US" sz="1600" dirty="0" err="1" smtClean="0">
                <a:solidFill>
                  <a:srgbClr val="8064A2"/>
                </a:solidFill>
              </a:rPr>
              <a:t>cpu</a:t>
            </a:r>
            <a:r>
              <a:rPr lang="en-US" sz="1600" dirty="0" smtClean="0">
                <a:solidFill>
                  <a:srgbClr val="8064A2"/>
                </a:solidFill>
              </a:rPr>
              <a:t> set to  four</a:t>
            </a:r>
            <a:endParaRPr lang="en-US" sz="1600" dirty="0" smtClean="0">
              <a:solidFill>
                <a:srgbClr val="8064A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524" y="4600946"/>
            <a:ext cx="3193612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64A2"/>
                </a:solidFill>
              </a:rPr>
              <a:t>No change to  default settings</a:t>
            </a:r>
            <a:r>
              <a:rPr lang="en-US" sz="1600" dirty="0" smtClean="0">
                <a:solidFill>
                  <a:srgbClr val="8064A2"/>
                </a:solidFill>
              </a:rPr>
              <a:t> </a:t>
            </a:r>
            <a:endParaRPr lang="en-US" sz="1600" dirty="0" smtClean="0">
              <a:solidFill>
                <a:srgbClr val="8064A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3860" y="3898018"/>
            <a:ext cx="1963298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64A2"/>
                </a:solidFill>
              </a:rPr>
              <a:t>Processing animation </a:t>
            </a:r>
            <a:endParaRPr lang="en-US" sz="1600" dirty="0" smtClean="0">
              <a:solidFill>
                <a:srgbClr val="8064A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7502" y="1770652"/>
            <a:ext cx="2022051" cy="584776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64A2"/>
                </a:solidFill>
              </a:rPr>
              <a:t>Output from analysis </a:t>
            </a:r>
          </a:p>
          <a:p>
            <a:r>
              <a:rPr lang="en-US" sz="1600" dirty="0" smtClean="0">
                <a:solidFill>
                  <a:srgbClr val="8064A2"/>
                </a:solidFill>
              </a:rPr>
              <a:t>appears here</a:t>
            </a:r>
            <a:endParaRPr lang="en-US" sz="1600" dirty="0" smtClean="0">
              <a:solidFill>
                <a:srgbClr val="8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2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34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Andrew George</cp:lastModifiedBy>
  <cp:revision>15</cp:revision>
  <dcterms:created xsi:type="dcterms:W3CDTF">2017-04-06T21:59:24Z</dcterms:created>
  <dcterms:modified xsi:type="dcterms:W3CDTF">2017-04-08T04:02:09Z</dcterms:modified>
</cp:coreProperties>
</file>