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7205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1"/>
    <a:srgbClr val="FFE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82" autoAdjust="0"/>
  </p:normalViewPr>
  <p:slideViewPr>
    <p:cSldViewPr snapToGrid="0" snapToObjects="1">
      <p:cViewPr>
        <p:scale>
          <a:sx n="100" d="100"/>
          <a:sy n="100" d="100"/>
        </p:scale>
        <p:origin x="1992" y="752"/>
      </p:cViewPr>
      <p:guideLst>
        <p:guide orient="horz" pos="216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130427"/>
            <a:ext cx="612481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49" y="3886200"/>
            <a:ext cx="504396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274640"/>
            <a:ext cx="162127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274640"/>
            <a:ext cx="474372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406902"/>
            <a:ext cx="61248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906713"/>
            <a:ext cx="61248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535113"/>
            <a:ext cx="31837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174875"/>
            <a:ext cx="31837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535113"/>
            <a:ext cx="318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174875"/>
            <a:ext cx="318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73050"/>
            <a:ext cx="23706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273052"/>
            <a:ext cx="40281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3" y="1435102"/>
            <a:ext cx="23706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1" y="4800600"/>
            <a:ext cx="4323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1" y="612775"/>
            <a:ext cx="4323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1" y="5367338"/>
            <a:ext cx="4323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74638"/>
            <a:ext cx="64850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00202"/>
            <a:ext cx="64850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356352"/>
            <a:ext cx="2281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9"/>
            <a:ext cx="7205663" cy="6617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6759" y="1689377"/>
            <a:ext cx="148790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  <a:latin typeface="Arial" charset="0"/>
                <a:ea typeface="Arial" charset="0"/>
                <a:cs typeface="Arial" charset="0"/>
              </a:rPr>
              <a:t>Selected “y2” to </a:t>
            </a:r>
          </a:p>
          <a:p>
            <a:r>
              <a:rPr lang="en-US" sz="1400" dirty="0" smtClean="0">
                <a:solidFill>
                  <a:srgbClr val="8064A2"/>
                </a:solidFill>
                <a:latin typeface="Arial" charset="0"/>
                <a:ea typeface="Arial" charset="0"/>
                <a:cs typeface="Arial" charset="0"/>
              </a:rPr>
              <a:t>be the trait</a:t>
            </a:r>
            <a:endParaRPr lang="en-US" sz="1400" dirty="0" smtClean="0">
              <a:solidFill>
                <a:srgbClr val="8064A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4692" y="2789563"/>
            <a:ext cx="1107226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64A2"/>
                </a:solidFill>
              </a:rPr>
              <a:t>S</a:t>
            </a:r>
            <a:r>
              <a:rPr lang="en-US" sz="1400" dirty="0" smtClean="0">
                <a:solidFill>
                  <a:srgbClr val="8064A2"/>
                </a:solidFill>
              </a:rPr>
              <a:t>elected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fixed effects 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5080" y="3678007"/>
            <a:ext cx="999313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8064A2"/>
                </a:solidFill>
              </a:rPr>
              <a:t>Processing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animation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997" y="4139676"/>
            <a:ext cx="1264192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Set number </a:t>
            </a:r>
            <a:r>
              <a:rPr lang="en-US" sz="1400" smtClean="0">
                <a:solidFill>
                  <a:srgbClr val="8064A2"/>
                </a:solidFill>
              </a:rPr>
              <a:t>of </a:t>
            </a:r>
          </a:p>
          <a:p>
            <a:r>
              <a:rPr lang="en-US" sz="1400" dirty="0" err="1" smtClean="0">
                <a:solidFill>
                  <a:srgbClr val="8064A2"/>
                </a:solidFill>
              </a:rPr>
              <a:t>cpu</a:t>
            </a:r>
            <a:r>
              <a:rPr lang="en-US" sz="1400" dirty="0" smtClean="0">
                <a:solidFill>
                  <a:srgbClr val="8064A2"/>
                </a:solidFill>
              </a:rPr>
              <a:t> to 4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1844" y="1904820"/>
            <a:ext cx="2709140" cy="307777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Output from analysis </a:t>
            </a:r>
            <a:r>
              <a:rPr lang="en-US" sz="1400" smtClean="0">
                <a:solidFill>
                  <a:srgbClr val="8064A2"/>
                </a:solidFill>
              </a:rPr>
              <a:t>appears here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356292" y="3849"/>
            <a:ext cx="839286" cy="49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56292" y="698846"/>
            <a:ext cx="1758815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on findings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once analysis is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complete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75935" y="521872"/>
            <a:ext cx="419643" cy="17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96759" y="6126003"/>
            <a:ext cx="1291444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Click button to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start </a:t>
            </a:r>
            <a:r>
              <a:rPr lang="en-US" sz="1400" dirty="0">
                <a:solidFill>
                  <a:srgbClr val="8064A2"/>
                </a:solidFill>
              </a:rPr>
              <a:t> </a:t>
            </a:r>
            <a:r>
              <a:rPr lang="en-US" sz="1400" dirty="0" smtClean="0">
                <a:solidFill>
                  <a:srgbClr val="8064A2"/>
                </a:solidFill>
              </a:rPr>
              <a:t>analysis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Microsoft Office User</cp:lastModifiedBy>
  <cp:revision>15</cp:revision>
  <dcterms:created xsi:type="dcterms:W3CDTF">2017-04-06T21:59:24Z</dcterms:created>
  <dcterms:modified xsi:type="dcterms:W3CDTF">2017-05-12T00:32:43Z</dcterms:modified>
</cp:coreProperties>
</file>