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/>
    <p:restoredTop sz="94643"/>
  </p:normalViewPr>
  <p:slideViewPr>
    <p:cSldViewPr snapToGrid="0" snapToObjects="1">
      <p:cViewPr>
        <p:scale>
          <a:sx n="85" d="100"/>
          <a:sy n="85" d="100"/>
        </p:scale>
        <p:origin x="-4824" y="-3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-119531" y="2345764"/>
            <a:ext cx="12311531" cy="4456165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1" y="366225"/>
            <a:ext cx="1069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33" y="2982578"/>
            <a:ext cx="11510020" cy="830997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AMobj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&lt;- AM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(trait=“y1”, 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fformula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= “age + sex”, 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geno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genoObj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,   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pheno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phenoObj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, map=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mapObj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 smtClean="0">
              <a:solidFill>
                <a:srgbClr val="FFFF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225" y="1145436"/>
            <a:ext cx="12066775" cy="76944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AM(trait = NULL,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fformula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NULL,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availmemGb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8,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geno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NULL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pheno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NULL,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map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NULL,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ncpu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detectCores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ngpu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0, quiet = 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maxit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20)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21" y="2217548"/>
            <a:ext cx="2452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/>
              <a:t>of Usage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920" y="4171849"/>
            <a:ext cx="11345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Here, a genome-wide association mapping analysis is performed with the trait of interest being “y1”. The analysis accounts for the  (fixed) effects of “age” and “sex”.  The phenotypic data is contained 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phenoObj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marker data is contained 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genoObj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marker map is contained 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mapObj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 Results from the analysis are kept 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AMobj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set of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snp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strong association with the trait “y1” is reported.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9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25</cp:revision>
  <dcterms:created xsi:type="dcterms:W3CDTF">2017-03-26T20:48:11Z</dcterms:created>
  <dcterms:modified xsi:type="dcterms:W3CDTF">2017-03-28T01:49:21Z</dcterms:modified>
</cp:coreProperties>
</file>