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60"/>
    <p:restoredTop sz="94665"/>
  </p:normalViewPr>
  <p:slideViewPr>
    <p:cSldViewPr snapToGrid="0" snapToObjects="1">
      <p:cViewPr>
        <p:scale>
          <a:sx n="84" d="100"/>
          <a:sy n="84" d="100"/>
        </p:scale>
        <p:origin x="-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2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5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EA8F0-1F91-D544-82E6-07C985D28DDE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5A78E-63CB-7A4B-BC02-44458B4D0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5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480789"/>
              </p:ext>
            </p:extLst>
          </p:nvPr>
        </p:nvGraphicFramePr>
        <p:xfrm>
          <a:off x="757227" y="1238248"/>
          <a:ext cx="10144135" cy="52339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51220"/>
                <a:gridCol w="1523675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  <a:gridCol w="378462"/>
              </a:tblGrid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 smtClean="0">
                          <a:effectLst/>
                        </a:rPr>
                        <a:t>Fam1</a:t>
                      </a:r>
                      <a:endParaRPr lang="en-US" sz="24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="0" baseline="0" dirty="0" smtClean="0">
                          <a:effectLst/>
                        </a:rPr>
                        <a:t>CD068</a:t>
                      </a:r>
                      <a:endParaRPr lang="is-IS" sz="24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T</a:t>
                      </a:r>
                      <a:endParaRPr lang="en-US" sz="24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A</a:t>
                      </a:r>
                      <a:endParaRPr lang="en-US" sz="24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C</a:t>
                      </a:r>
                      <a:endParaRPr lang="en-US" sz="2400" b="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Fam1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SA061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Fam3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BA093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Fam2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BA069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Fam5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BA004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Fam5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zA070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Fam1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zA070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Fam11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zA029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Fam11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QA0s6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>
                          <a:effectLst/>
                        </a:rPr>
                        <a:t>2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3399"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 smtClean="0">
                          <a:effectLst/>
                        </a:rPr>
                        <a:t>Fam11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s-IS" sz="2400" baseline="0" dirty="0" smtClean="0">
                          <a:effectLst/>
                        </a:rPr>
                        <a:t>QA073</a:t>
                      </a:r>
                      <a:endParaRPr lang="is-I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0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1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C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A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G</a:t>
                      </a: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 dirty="0">
                          <a:effectLst/>
                        </a:rPr>
                        <a:t>T</a:t>
                      </a:r>
                      <a:endParaRPr lang="en-US" sz="2400" baseline="0" dirty="0">
                        <a:effectLst/>
                      </a:endParaRPr>
                    </a:p>
                  </a:txBody>
                  <a:tcPr marL="50800" marR="50800" marT="25400" marB="2540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 rot="16200000">
            <a:off x="2412203" y="-840588"/>
            <a:ext cx="604840" cy="391479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8986" y="89328"/>
            <a:ext cx="2771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First six columns are </a:t>
            </a:r>
          </a:p>
          <a:p>
            <a:r>
              <a:rPr lang="en-US" sz="2400" dirty="0" smtClean="0"/>
              <a:t>ignored by Eagle</a:t>
            </a:r>
            <a:endParaRPr lang="en-US" sz="2400" dirty="0"/>
          </a:p>
        </p:txBody>
      </p:sp>
      <p:cxnSp>
        <p:nvCxnSpPr>
          <p:cNvPr id="9" name="Straight Arrow Connector 8"/>
          <p:cNvCxnSpPr>
            <a:stCxn id="17" idx="2"/>
          </p:cNvCxnSpPr>
          <p:nvPr/>
        </p:nvCxnSpPr>
        <p:spPr>
          <a:xfrm flipH="1">
            <a:off x="2997203" y="920324"/>
            <a:ext cx="2725504" cy="1645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17853" y="920324"/>
            <a:ext cx="3227721" cy="1645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36397" y="89327"/>
            <a:ext cx="1372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Space </a:t>
            </a:r>
          </a:p>
          <a:p>
            <a:r>
              <a:rPr lang="en-US" sz="2400" dirty="0" smtClean="0"/>
              <a:t>delimited</a:t>
            </a:r>
            <a:endParaRPr lang="en-US" sz="2400" dirty="0"/>
          </a:p>
        </p:txBody>
      </p:sp>
      <p:sp>
        <p:nvSpPr>
          <p:cNvPr id="3" name="Oval 2"/>
          <p:cNvSpPr/>
          <p:nvPr/>
        </p:nvSpPr>
        <p:spPr>
          <a:xfrm>
            <a:off x="392848" y="1048273"/>
            <a:ext cx="10986352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883133" y="542662"/>
            <a:ext cx="1473200" cy="543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356333" y="153301"/>
            <a:ext cx="1612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 column </a:t>
            </a:r>
          </a:p>
          <a:p>
            <a:r>
              <a:rPr lang="en-US" sz="2400" dirty="0" smtClean="0"/>
              <a:t>headings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772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232</Words>
  <Application>Microsoft Macintosh PowerPoint</Application>
  <PresentationFormat>Widescreen</PresentationFormat>
  <Paragraphs>226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2017-03-25T01:26:03Z</dcterms:created>
  <dcterms:modified xsi:type="dcterms:W3CDTF">2017-03-25T08:02:33Z</dcterms:modified>
</cp:coreProperties>
</file>