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/>
    <p:restoredTop sz="94643"/>
  </p:normalViewPr>
  <p:slideViewPr>
    <p:cSldViewPr snapToGrid="0" snapToObjects="1">
      <p:cViewPr>
        <p:scale>
          <a:sx n="85" d="100"/>
          <a:sy n="85" d="100"/>
        </p:scale>
        <p:origin x="-2920" y="-1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-119531" y="2345764"/>
            <a:ext cx="12147178" cy="4456165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21" y="366225"/>
            <a:ext cx="281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ReadMap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21" y="2960674"/>
            <a:ext cx="9851550" cy="830997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mapObj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ReadMap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filename=”/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mydir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mymap.txt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”, 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                 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csv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=FALSE)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921" y="1403065"/>
            <a:ext cx="7387810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ReadMap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filename = NULL,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csv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FALSE)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21" y="2217548"/>
            <a:ext cx="25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Examples of Usage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2921" y="4171849"/>
            <a:ext cx="10419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 example of  reading in a space separated text file called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mymap.txt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that is located in directory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mydir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The results of the read are put into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mapObj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The map file can contain three or four columns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 data. If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map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file has three columns, then it is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assumed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 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three columns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the marker locus names, the chromosome number, and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map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position (in any units). If the map file has four columns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 with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PLINK map file, then the columns are assumed to be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marker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locus names, the chromosome number, the map position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centimorgans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and the map position in base pairs.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9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George</cp:lastModifiedBy>
  <cp:revision>25</cp:revision>
  <dcterms:created xsi:type="dcterms:W3CDTF">2017-03-26T20:48:11Z</dcterms:created>
  <dcterms:modified xsi:type="dcterms:W3CDTF">2017-03-28T01:18:34Z</dcterms:modified>
</cp:coreProperties>
</file>