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/>
    <p:restoredTop sz="94643"/>
  </p:normalViewPr>
  <p:slideViewPr>
    <p:cSldViewPr snapToGrid="0" snapToObjects="1">
      <p:cViewPr>
        <p:scale>
          <a:sx n="85" d="100"/>
          <a:sy n="85" d="100"/>
        </p:scale>
        <p:origin x="-2920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AC59-4427-DB4B-B2D9-7405171DA267}" type="datetimeFigureOut">
              <a:rPr lang="en-US" smtClean="0"/>
              <a:t>28/03/17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42B9-9148-904C-A00E-DB9CBD04C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-119531" y="2345764"/>
            <a:ext cx="9920943" cy="4456165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1" y="366225"/>
            <a:ext cx="3427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ReadPheno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21" y="2960674"/>
            <a:ext cx="8086472" cy="830997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ReadPheno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(filename=”/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mydir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dirty="0" err="1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mypheno.txt</a:t>
            </a:r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”, 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</a:rPr>
              <a:t>header=TRUE, csv=FALSE)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921" y="1403065"/>
            <a:ext cx="1071233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ReadPheno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(filename = NULL, header = TRUE,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csv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FALSE)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21" y="2217548"/>
            <a:ext cx="25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Examples of Usage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2921" y="4171849"/>
            <a:ext cx="774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 example of  reading in a space separated text file called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mypheno.txt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that is located in directory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mydir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The phenotypic file can contain multiple traits and fixed effects. Since header=TRUE, the first row of the file contains the column names. </a:t>
            </a:r>
          </a:p>
        </p:txBody>
      </p:sp>
    </p:spTree>
    <p:extLst>
      <p:ext uri="{BB962C8B-B14F-4D97-AF65-F5344CB8AC3E}">
        <p14:creationId xmlns:p14="http://schemas.microsoft.com/office/powerpoint/2010/main" val="113169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23</cp:revision>
  <dcterms:created xsi:type="dcterms:W3CDTF">2017-03-26T20:48:11Z</dcterms:created>
  <dcterms:modified xsi:type="dcterms:W3CDTF">2017-03-28T01:19:51Z</dcterms:modified>
</cp:coreProperties>
</file>