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7205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0021"/>
    <a:srgbClr val="FFE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9382" autoAdjust="0"/>
  </p:normalViewPr>
  <p:slideViewPr>
    <p:cSldViewPr snapToGrid="0" snapToObjects="1">
      <p:cViewPr>
        <p:scale>
          <a:sx n="192" d="100"/>
          <a:sy n="192" d="100"/>
        </p:scale>
        <p:origin x="-648" y="-8"/>
      </p:cViewPr>
      <p:guideLst>
        <p:guide orient="horz" pos="2160"/>
        <p:guide pos="22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425" y="2130427"/>
            <a:ext cx="6124814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849" y="3886200"/>
            <a:ext cx="504396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8/04/17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5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8/04/17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24106" y="274640"/>
            <a:ext cx="162127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283" y="274640"/>
            <a:ext cx="4743728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8/04/17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8/04/17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198" y="4406902"/>
            <a:ext cx="612481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198" y="2906713"/>
            <a:ext cx="6124814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8/04/17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283" y="1600202"/>
            <a:ext cx="3182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2879" y="1600202"/>
            <a:ext cx="3182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8/04/17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3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83" y="1535113"/>
            <a:ext cx="318375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283" y="2174875"/>
            <a:ext cx="31837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0377" y="1535113"/>
            <a:ext cx="318500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60377" y="2174875"/>
            <a:ext cx="31850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8/04/17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5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8/04/17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0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8/04/17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3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83" y="273050"/>
            <a:ext cx="237061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7215" y="273052"/>
            <a:ext cx="402816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283" y="1435102"/>
            <a:ext cx="23706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8/04/17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7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361" y="4800600"/>
            <a:ext cx="432339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2361" y="612775"/>
            <a:ext cx="432339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2361" y="5367338"/>
            <a:ext cx="432339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8/04/17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283" y="274638"/>
            <a:ext cx="64850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83" y="1600202"/>
            <a:ext cx="648509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283" y="6356352"/>
            <a:ext cx="1681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C70EC-C93D-184C-A5D2-1A8DE8948500}" type="datetimeFigureOut">
              <a:rPr lang="en-US" smtClean="0"/>
              <a:t>8/04/17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1935" y="6356352"/>
            <a:ext cx="2281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4059" y="6356352"/>
            <a:ext cx="1681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9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adMarker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01" y="527091"/>
            <a:ext cx="4261471" cy="31512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57208" y="1685981"/>
            <a:ext cx="1813317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8064A2"/>
                </a:solidFill>
              </a:rPr>
              <a:t>Step1 : Leave as PLINK</a:t>
            </a:r>
            <a:endParaRPr lang="en-US" sz="1400" dirty="0" smtClean="0">
              <a:solidFill>
                <a:srgbClr val="8064A2"/>
              </a:solidFill>
            </a:endParaRPr>
          </a:p>
        </p:txBody>
      </p:sp>
      <p:pic>
        <p:nvPicPr>
          <p:cNvPr id="9" name="Picture 8" descr="screen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43" y="4555381"/>
            <a:ext cx="2194739" cy="20887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549" y="4556139"/>
            <a:ext cx="2472208" cy="208799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181876" y="3812935"/>
            <a:ext cx="2882094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064A2"/>
                </a:solidFill>
              </a:rPr>
              <a:t>Once the file has been read, </a:t>
            </a:r>
          </a:p>
          <a:p>
            <a:pPr algn="ctr"/>
            <a:r>
              <a:rPr lang="en-US" sz="1400" dirty="0" smtClean="0">
                <a:solidFill>
                  <a:srgbClr val="8064A2"/>
                </a:solidFill>
              </a:rPr>
              <a:t>the loading animation will disappear, </a:t>
            </a:r>
          </a:p>
          <a:p>
            <a:pPr algn="ctr"/>
            <a:r>
              <a:rPr lang="en-US" sz="1400" dirty="0" smtClean="0">
                <a:solidFill>
                  <a:srgbClr val="8064A2"/>
                </a:solidFill>
              </a:rPr>
              <a:t>with only the output remaining</a:t>
            </a:r>
            <a:endParaRPr lang="en-US" sz="1400" dirty="0">
              <a:solidFill>
                <a:srgbClr val="8064A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57208" y="2114569"/>
            <a:ext cx="2421945" cy="307777"/>
          </a:xfrm>
          <a:prstGeom prst="rect">
            <a:avLst/>
          </a:prstGeom>
          <a:solidFill>
            <a:srgbClr val="FFFFFF"/>
          </a:solidFill>
          <a:ln>
            <a:solidFill>
              <a:srgbClr val="604A7B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8064A2"/>
                </a:solidFill>
              </a:rPr>
              <a:t>Step2 : Set amount of memory</a:t>
            </a:r>
            <a:endParaRPr lang="en-US" sz="1400" dirty="0" smtClean="0">
              <a:solidFill>
                <a:srgbClr val="8064A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57208" y="2611493"/>
            <a:ext cx="2051651" cy="523220"/>
          </a:xfrm>
          <a:prstGeom prst="rect">
            <a:avLst/>
          </a:prstGeom>
          <a:solidFill>
            <a:srgbClr val="FFFFFF"/>
          </a:solidFill>
          <a:ln>
            <a:solidFill>
              <a:srgbClr val="604A7B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8064A2"/>
                </a:solidFill>
              </a:rPr>
              <a:t>Step3 : Click here to open </a:t>
            </a:r>
          </a:p>
          <a:p>
            <a:r>
              <a:rPr lang="en-US" sz="1400" dirty="0" smtClean="0">
                <a:solidFill>
                  <a:srgbClr val="8064A2"/>
                </a:solidFill>
              </a:rPr>
              <a:t>              file browser</a:t>
            </a:r>
            <a:endParaRPr lang="en-US" sz="1400" dirty="0" smtClean="0">
              <a:solidFill>
                <a:srgbClr val="8064A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57208" y="3157262"/>
            <a:ext cx="2082684" cy="523220"/>
          </a:xfrm>
          <a:prstGeom prst="rect">
            <a:avLst/>
          </a:prstGeom>
          <a:solidFill>
            <a:srgbClr val="FFFFFF"/>
          </a:solidFill>
          <a:ln>
            <a:solidFill>
              <a:srgbClr val="604A7B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8064A2"/>
                </a:solidFill>
              </a:rPr>
              <a:t>Step4 : Click here to begin</a:t>
            </a:r>
          </a:p>
          <a:p>
            <a:r>
              <a:rPr lang="en-US" sz="1400" dirty="0">
                <a:solidFill>
                  <a:srgbClr val="8064A2"/>
                </a:solidFill>
              </a:rPr>
              <a:t> </a:t>
            </a:r>
            <a:r>
              <a:rPr lang="en-US" sz="1400" dirty="0" smtClean="0">
                <a:solidFill>
                  <a:srgbClr val="8064A2"/>
                </a:solidFill>
              </a:rPr>
              <a:t>             reading file</a:t>
            </a:r>
            <a:endParaRPr lang="en-US" sz="1400" dirty="0" smtClean="0">
              <a:solidFill>
                <a:srgbClr val="8064A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39760" y="3812935"/>
            <a:ext cx="2892439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4"/>
                </a:solidFill>
              </a:rPr>
              <a:t>As the file is being read,</a:t>
            </a:r>
            <a:r>
              <a:rPr lang="en-US" sz="1400" dirty="0">
                <a:solidFill>
                  <a:schemeClr val="accent4"/>
                </a:solidFill>
              </a:rPr>
              <a:t> </a:t>
            </a:r>
            <a:r>
              <a:rPr lang="en-US" sz="1400" dirty="0" smtClean="0">
                <a:solidFill>
                  <a:schemeClr val="accent4"/>
                </a:solidFill>
              </a:rPr>
              <a:t> </a:t>
            </a:r>
            <a:r>
              <a:rPr lang="en-US" sz="1400" dirty="0" smtClean="0">
                <a:solidFill>
                  <a:schemeClr val="accent4"/>
                </a:solidFill>
              </a:rPr>
              <a:t>a loading </a:t>
            </a:r>
          </a:p>
          <a:p>
            <a:pPr algn="ctr"/>
            <a:r>
              <a:rPr lang="en-US" sz="1400" dirty="0">
                <a:solidFill>
                  <a:schemeClr val="accent4"/>
                </a:solidFill>
              </a:rPr>
              <a:t>a</a:t>
            </a:r>
            <a:r>
              <a:rPr lang="en-US" sz="1400" dirty="0" smtClean="0">
                <a:solidFill>
                  <a:schemeClr val="accent4"/>
                </a:solidFill>
              </a:rPr>
              <a:t>nimation appears along with </a:t>
            </a:r>
            <a:r>
              <a:rPr lang="en-US" sz="1400" dirty="0" smtClean="0">
                <a:solidFill>
                  <a:schemeClr val="accent4"/>
                </a:solidFill>
              </a:rPr>
              <a:t>output </a:t>
            </a:r>
          </a:p>
          <a:p>
            <a:pPr algn="ctr"/>
            <a:r>
              <a:rPr lang="en-US" sz="1400" dirty="0" smtClean="0">
                <a:solidFill>
                  <a:schemeClr val="accent4"/>
                </a:solidFill>
              </a:rPr>
              <a:t>in </a:t>
            </a:r>
            <a:r>
              <a:rPr lang="en-US" sz="1400" dirty="0" smtClean="0">
                <a:solidFill>
                  <a:schemeClr val="accent4"/>
                </a:solidFill>
              </a:rPr>
              <a:t>the </a:t>
            </a:r>
            <a:r>
              <a:rPr lang="en-US" sz="1400" dirty="0" smtClean="0">
                <a:solidFill>
                  <a:schemeClr val="accent4"/>
                </a:solidFill>
              </a:rPr>
              <a:t>right </a:t>
            </a:r>
            <a:r>
              <a:rPr lang="en-US" sz="1400" dirty="0" smtClean="0">
                <a:solidFill>
                  <a:schemeClr val="accent4"/>
                </a:solidFill>
              </a:rPr>
              <a:t>panel</a:t>
            </a:r>
            <a:endParaRPr lang="en-US" sz="1400" dirty="0">
              <a:solidFill>
                <a:schemeClr val="accent4"/>
              </a:solidFill>
            </a:endParaRPr>
          </a:p>
        </p:txBody>
      </p:sp>
      <p:sp>
        <p:nvSpPr>
          <p:cNvPr id="42" name="Circular Arrow 41"/>
          <p:cNvSpPr/>
          <p:nvPr/>
        </p:nvSpPr>
        <p:spPr>
          <a:xfrm rot="20703945" flipH="1">
            <a:off x="362868" y="2595323"/>
            <a:ext cx="1583441" cy="16566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181313"/>
              <a:gd name="adj5" fmla="val 12500"/>
            </a:avLst>
          </a:prstGeom>
          <a:solidFill>
            <a:srgbClr val="EB00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3232839" y="5531533"/>
            <a:ext cx="850195" cy="514317"/>
          </a:xfrm>
          <a:prstGeom prst="rightArrow">
            <a:avLst/>
          </a:prstGeom>
          <a:solidFill>
            <a:srgbClr val="EB00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747600" y="155558"/>
            <a:ext cx="346979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4"/>
                </a:solidFill>
              </a:rPr>
              <a:t>Initial page after pressing </a:t>
            </a:r>
            <a:r>
              <a:rPr lang="en-US" sz="1400" cap="small" dirty="0" smtClean="0">
                <a:solidFill>
                  <a:schemeClr val="accent4"/>
                </a:solidFill>
              </a:rPr>
              <a:t>Read Genotype </a:t>
            </a:r>
            <a:r>
              <a:rPr lang="en-US" sz="1400" dirty="0" smtClean="0">
                <a:solidFill>
                  <a:schemeClr val="accent4"/>
                </a:solidFill>
              </a:rPr>
              <a:t>tab</a:t>
            </a:r>
          </a:p>
        </p:txBody>
      </p:sp>
    </p:spTree>
    <p:extLst>
      <p:ext uri="{BB962C8B-B14F-4D97-AF65-F5344CB8AC3E}">
        <p14:creationId xmlns:p14="http://schemas.microsoft.com/office/powerpoint/2010/main" val="3446576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72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CSIRO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George</dc:creator>
  <cp:lastModifiedBy>Andrew George</cp:lastModifiedBy>
  <cp:revision>11</cp:revision>
  <dcterms:created xsi:type="dcterms:W3CDTF">2017-04-06T21:59:24Z</dcterms:created>
  <dcterms:modified xsi:type="dcterms:W3CDTF">2017-04-08T00:38:33Z</dcterms:modified>
</cp:coreProperties>
</file>