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adMarker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40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0351" y="2130425"/>
            <a:ext cx="4773011" cy="954107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Specify the amount of available</a:t>
            </a:r>
          </a:p>
          <a:p>
            <a:r>
              <a:rPr lang="en-US" sz="2800" dirty="0">
                <a:solidFill>
                  <a:schemeClr val="bg1"/>
                </a:solidFill>
              </a:rPr>
              <a:t>m</a:t>
            </a:r>
            <a:r>
              <a:rPr lang="en-US" sz="2800" dirty="0" smtClean="0">
                <a:solidFill>
                  <a:schemeClr val="bg1"/>
                </a:solidFill>
              </a:rPr>
              <a:t>emory in </a:t>
            </a:r>
            <a:r>
              <a:rPr lang="en-US" sz="2800" dirty="0" err="1" smtClean="0">
                <a:solidFill>
                  <a:schemeClr val="bg1"/>
                </a:solidFill>
              </a:rPr>
              <a:t>Gbytes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8203" y="3670756"/>
            <a:ext cx="2409759" cy="52322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Use arrow keys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1355" y="4480123"/>
            <a:ext cx="4031873" cy="52322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</a:t>
            </a:r>
            <a:r>
              <a:rPr lang="en-US" sz="2800" dirty="0" smtClean="0">
                <a:solidFill>
                  <a:schemeClr val="bg1"/>
                </a:solidFill>
              </a:rPr>
              <a:t>r enter number manually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68580" y="2475487"/>
            <a:ext cx="1605812" cy="80934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474393" y="3886200"/>
            <a:ext cx="156381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85800" y="4000196"/>
            <a:ext cx="3059572" cy="79756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8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Andrew George</cp:lastModifiedBy>
  <cp:revision>3</cp:revision>
  <dcterms:created xsi:type="dcterms:W3CDTF">2017-04-06T21:59:24Z</dcterms:created>
  <dcterms:modified xsi:type="dcterms:W3CDTF">2017-04-06T22:55:12Z</dcterms:modified>
</cp:coreProperties>
</file>