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240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0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C70EC-C93D-184C-A5D2-1A8DE8948500}" type="datetimeFigureOut">
              <a:rPr lang="en-US" smtClean="0"/>
              <a:t>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eadMarker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40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0451" y="2691406"/>
            <a:ext cx="5433549" cy="830997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By clicking here, a file browser will open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f</a:t>
            </a:r>
            <a:r>
              <a:rPr lang="en-US" sz="2400" dirty="0" smtClean="0">
                <a:solidFill>
                  <a:schemeClr val="bg1"/>
                </a:solidFill>
              </a:rPr>
              <a:t>rom which you can  select the marker file 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245298" y="3173002"/>
            <a:ext cx="2465153" cy="167229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7-04-07 at 9.37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41" y="3989456"/>
            <a:ext cx="3757051" cy="245102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289434" y="3600450"/>
            <a:ext cx="456198" cy="61606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8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George</dc:creator>
  <cp:lastModifiedBy>Andrew George</cp:lastModifiedBy>
  <cp:revision>4</cp:revision>
  <dcterms:created xsi:type="dcterms:W3CDTF">2017-04-06T21:59:24Z</dcterms:created>
  <dcterms:modified xsi:type="dcterms:W3CDTF">2017-04-06T23:48:31Z</dcterms:modified>
</cp:coreProperties>
</file>