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4245"/>
    <a:srgbClr val="5359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16"/>
    <p:restoredTop sz="94665"/>
  </p:normalViewPr>
  <p:slideViewPr>
    <p:cSldViewPr snapToGrid="0" snapToObjects="1">
      <p:cViewPr varScale="1">
        <p:scale>
          <a:sx n="64" d="100"/>
          <a:sy n="64" d="100"/>
        </p:scale>
        <p:origin x="19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8494-7B3A-FA4B-BC90-C3FBA6E843BB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FA25-4429-2546-ABC3-85B2BA32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7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8494-7B3A-FA4B-BC90-C3FBA6E843BB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FA25-4429-2546-ABC3-85B2BA32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6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8494-7B3A-FA4B-BC90-C3FBA6E843BB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FA25-4429-2546-ABC3-85B2BA32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6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8494-7B3A-FA4B-BC90-C3FBA6E843BB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FA25-4429-2546-ABC3-85B2BA32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8494-7B3A-FA4B-BC90-C3FBA6E843BB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FA25-4429-2546-ABC3-85B2BA32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4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8494-7B3A-FA4B-BC90-C3FBA6E843BB}" type="datetimeFigureOut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FA25-4429-2546-ABC3-85B2BA32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2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8494-7B3A-FA4B-BC90-C3FBA6E843BB}" type="datetimeFigureOut">
              <a:rPr lang="en-US" smtClean="0"/>
              <a:t>3/15/17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FA25-4429-2546-ABC3-85B2BA32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1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8494-7B3A-FA4B-BC90-C3FBA6E843BB}" type="datetimeFigureOut">
              <a:rPr lang="en-US" smtClean="0"/>
              <a:t>3/15/17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FA25-4429-2546-ABC3-85B2BA32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9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8494-7B3A-FA4B-BC90-C3FBA6E843BB}" type="datetimeFigureOut">
              <a:rPr lang="en-US" smtClean="0"/>
              <a:t>3/15/17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FA25-4429-2546-ABC3-85B2BA32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1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8494-7B3A-FA4B-BC90-C3FBA6E843BB}" type="datetimeFigureOut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FA25-4429-2546-ABC3-85B2BA32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5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8494-7B3A-FA4B-BC90-C3FBA6E843BB}" type="datetimeFigureOut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FA25-4429-2546-ABC3-85B2BA32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8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F8494-7B3A-FA4B-BC90-C3FBA6E843BB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EFA25-4429-2546-ABC3-85B2BA32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4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156" y="-136732"/>
            <a:ext cx="19133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Known </a:t>
            </a:r>
            <a:endParaRPr lang="en-US" sz="2800" dirty="0" smtClean="0"/>
          </a:p>
          <a:p>
            <a:r>
              <a:rPr lang="en-US" sz="2800" dirty="0" smtClean="0"/>
              <a:t>Information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-46592" y="651523"/>
            <a:ext cx="2484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Observed </a:t>
            </a:r>
            <a:r>
              <a:rPr lang="en-US" smtClean="0"/>
              <a:t>Disease Status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2156" y="2646640"/>
            <a:ext cx="1932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Findings from QTL </a:t>
            </a:r>
          </a:p>
          <a:p>
            <a:r>
              <a:rPr lang="en-US" dirty="0" smtClean="0"/>
              <a:t>Mapping study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919" y="4184261"/>
            <a:ext cx="2268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Phased genotype data</a:t>
            </a:r>
          </a:p>
          <a:p>
            <a:r>
              <a:rPr lang="en-US" dirty="0"/>
              <a:t>i</a:t>
            </a:r>
            <a:r>
              <a:rPr lang="en-US" dirty="0" smtClean="0"/>
              <a:t>n region of interest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211525"/>
              </p:ext>
            </p:extLst>
          </p:nvPr>
        </p:nvGraphicFramePr>
        <p:xfrm>
          <a:off x="644491" y="866955"/>
          <a:ext cx="1144552" cy="1402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552"/>
              </a:tblGrid>
              <a:tr h="28048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Unaff</a:t>
                      </a:r>
                      <a:endParaRPr lang="en-US" sz="1200" dirty="0"/>
                    </a:p>
                  </a:txBody>
                  <a:tcPr/>
                </a:tc>
              </a:tr>
              <a:tr h="28048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Aff</a:t>
                      </a:r>
                      <a:endParaRPr lang="en-US" sz="1200" dirty="0"/>
                    </a:p>
                  </a:txBody>
                  <a:tcPr/>
                </a:tc>
              </a:tr>
              <a:tr h="28048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Unaff</a:t>
                      </a:r>
                      <a:endParaRPr lang="en-US" sz="1200" dirty="0" smtClean="0"/>
                    </a:p>
                  </a:txBody>
                  <a:tcPr/>
                </a:tc>
              </a:tr>
              <a:tr h="28048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Aff</a:t>
                      </a:r>
                      <a:endParaRPr lang="en-US" sz="1200" dirty="0"/>
                    </a:p>
                  </a:txBody>
                  <a:tcPr/>
                </a:tc>
              </a:tr>
              <a:tr h="28048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Unaff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Left Bracket 2"/>
          <p:cNvSpPr/>
          <p:nvPr/>
        </p:nvSpPr>
        <p:spPr>
          <a:xfrm>
            <a:off x="416263" y="866955"/>
            <a:ext cx="326485" cy="1996640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Left Bracket 7"/>
          <p:cNvSpPr/>
          <p:nvPr/>
        </p:nvSpPr>
        <p:spPr>
          <a:xfrm flipH="1">
            <a:off x="1435158" y="866955"/>
            <a:ext cx="319212" cy="1996640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-125617" y="1550522"/>
            <a:ext cx="665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 =</a:t>
            </a:r>
            <a:endParaRPr lang="en-US" sz="12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801577"/>
              </p:ext>
            </p:extLst>
          </p:nvPr>
        </p:nvGraphicFramePr>
        <p:xfrm>
          <a:off x="379672" y="5137765"/>
          <a:ext cx="123165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1654"/>
              </a:tblGrid>
              <a:tr h="280483">
                <a:tc>
                  <a:txBody>
                    <a:bodyPr/>
                    <a:lstStyle/>
                    <a:p>
                      <a:r>
                        <a:rPr lang="en-US" dirty="0" smtClean="0"/>
                        <a:t>g1|g1</a:t>
                      </a:r>
                      <a:endParaRPr lang="en-US" dirty="0"/>
                    </a:p>
                  </a:txBody>
                  <a:tcPr/>
                </a:tc>
              </a:tr>
              <a:tr h="280483">
                <a:tc>
                  <a:txBody>
                    <a:bodyPr/>
                    <a:lstStyle/>
                    <a:p>
                      <a:r>
                        <a:rPr lang="en-US" dirty="0" smtClean="0"/>
                        <a:t>G1|g2</a:t>
                      </a:r>
                      <a:endParaRPr lang="en-US" dirty="0"/>
                    </a:p>
                  </a:txBody>
                  <a:tcPr/>
                </a:tc>
              </a:tr>
              <a:tr h="280483">
                <a:tc>
                  <a:txBody>
                    <a:bodyPr/>
                    <a:lstStyle/>
                    <a:p>
                      <a:r>
                        <a:rPr lang="en-US" dirty="0" smtClean="0"/>
                        <a:t>G3|g4</a:t>
                      </a:r>
                    </a:p>
                  </a:txBody>
                  <a:tcPr/>
                </a:tc>
              </a:tr>
              <a:tr h="280483">
                <a:tc>
                  <a:txBody>
                    <a:bodyPr/>
                    <a:lstStyle/>
                    <a:p>
                      <a:r>
                        <a:rPr lang="en-US" dirty="0" smtClean="0"/>
                        <a:t>G2|g2</a:t>
                      </a:r>
                      <a:endParaRPr lang="en-US" dirty="0"/>
                    </a:p>
                  </a:txBody>
                  <a:tcPr/>
                </a:tc>
              </a:tr>
              <a:tr h="280483">
                <a:tc>
                  <a:txBody>
                    <a:bodyPr/>
                    <a:lstStyle/>
                    <a:p>
                      <a:r>
                        <a:rPr lang="en-US" dirty="0" smtClean="0"/>
                        <a:t>G4|g4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56873" y="-65824"/>
            <a:ext cx="170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Scenario 1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8870685" y="0"/>
            <a:ext cx="170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Scenario 2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2224" y="497623"/>
            <a:ext cx="1950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Penetrance model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429742"/>
              </p:ext>
            </p:extLst>
          </p:nvPr>
        </p:nvGraphicFramePr>
        <p:xfrm>
          <a:off x="3673110" y="1067226"/>
          <a:ext cx="3140766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2818"/>
                <a:gridCol w="985473"/>
                <a:gridCol w="982475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QTL Genotype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Trait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Aff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Unaff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QQ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Qq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qq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117513" y="3584096"/>
            <a:ext cx="3170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Allowable QTL alleles </a:t>
            </a:r>
          </a:p>
          <a:p>
            <a:r>
              <a:rPr lang="en-US" dirty="0" smtClean="0"/>
              <a:t>consistent </a:t>
            </a:r>
            <a:r>
              <a:rPr lang="en-US" dirty="0" smtClean="0"/>
              <a:t>With Y, G, and </a:t>
            </a:r>
          </a:p>
          <a:p>
            <a:r>
              <a:rPr lang="en-US" dirty="0" smtClean="0"/>
              <a:t>penetrance model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407877"/>
              </p:ext>
            </p:extLst>
          </p:nvPr>
        </p:nvGraphicFramePr>
        <p:xfrm>
          <a:off x="3811799" y="4707697"/>
          <a:ext cx="259125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628"/>
                <a:gridCol w="12956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Marker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Haplotype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QTL </a:t>
                      </a:r>
                    </a:p>
                    <a:p>
                      <a:pPr algn="ctr"/>
                      <a:r>
                        <a:rPr lang="en-US" dirty="0" smtClean="0"/>
                        <a:t>allele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791259"/>
              </p:ext>
            </p:extLst>
          </p:nvPr>
        </p:nvGraphicFramePr>
        <p:xfrm>
          <a:off x="8378955" y="1194643"/>
          <a:ext cx="3140766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2818"/>
                <a:gridCol w="985473"/>
                <a:gridCol w="982475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QTL Genotype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Trait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Aff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Unaff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QQ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0.95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Qq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qq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366478"/>
              </p:ext>
            </p:extLst>
          </p:nvPr>
        </p:nvGraphicFramePr>
        <p:xfrm>
          <a:off x="8603528" y="4734560"/>
          <a:ext cx="259125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628"/>
                <a:gridCol w="12956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Marker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Haplotype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QTL </a:t>
                      </a:r>
                    </a:p>
                    <a:p>
                      <a:pPr algn="ctr"/>
                      <a:r>
                        <a:rPr lang="en-US" dirty="0" smtClean="0"/>
                        <a:t>allele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638998" y="3541942"/>
            <a:ext cx="3170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Allowable QTL alleles </a:t>
            </a:r>
          </a:p>
          <a:p>
            <a:r>
              <a:rPr lang="en-US" dirty="0" smtClean="0"/>
              <a:t>consistent </a:t>
            </a:r>
            <a:r>
              <a:rPr lang="en-US" dirty="0" smtClean="0"/>
              <a:t>With Y, G, and </a:t>
            </a:r>
          </a:p>
          <a:p>
            <a:r>
              <a:rPr lang="en-US" dirty="0" smtClean="0"/>
              <a:t>penetrance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9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 rot="5400000">
            <a:off x="5864089" y="-3916020"/>
            <a:ext cx="894524" cy="12821484"/>
          </a:xfrm>
          <a:prstGeom prst="roundRect">
            <a:avLst/>
          </a:prstGeom>
          <a:solidFill>
            <a:srgbClr val="5359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8480" y="0"/>
            <a:ext cx="44287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FF0000"/>
                </a:solidFill>
              </a:rPr>
              <a:t>Known 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Information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40419" y="364243"/>
            <a:ext cx="4428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Scenario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5766" y="367773"/>
            <a:ext cx="4428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Scenario 1</a:t>
            </a:r>
          </a:p>
        </p:txBody>
      </p:sp>
    </p:spTree>
    <p:extLst>
      <p:ext uri="{BB962C8B-B14F-4D97-AF65-F5344CB8AC3E}">
        <p14:creationId xmlns:p14="http://schemas.microsoft.com/office/powerpoint/2010/main" val="89827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117</Words>
  <Application>Microsoft Macintosh PowerPoint</Application>
  <PresentationFormat>Widescreen</PresentationFormat>
  <Paragraphs>81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2017-03-15T02:01:58Z</dcterms:created>
  <dcterms:modified xsi:type="dcterms:W3CDTF">2017-03-15T06:08:40Z</dcterms:modified>
</cp:coreProperties>
</file>