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5" r:id="rId4"/>
    <p:sldId id="263" r:id="rId5"/>
    <p:sldId id="272" r:id="rId6"/>
    <p:sldId id="265" r:id="rId7"/>
    <p:sldId id="268" r:id="rId8"/>
    <p:sldId id="286" r:id="rId9"/>
    <p:sldId id="288" r:id="rId10"/>
    <p:sldId id="284" r:id="rId11"/>
    <p:sldId id="289" r:id="rId12"/>
    <p:sldId id="290" r:id="rId13"/>
    <p:sldId id="279" r:id="rId14"/>
    <p:sldId id="28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B85A-08DB-46DD-AF57-0C9727A23FC3}" type="datetimeFigureOut">
              <a:rPr lang="ru-RU" smtClean="0"/>
              <a:pPr/>
              <a:t>19.06.2013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82D97-E781-498E-BB32-5DDF5A41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82D97-E781-498E-BB32-5DDF5A41434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82D97-E781-498E-BB32-5DDF5A41434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13DB-A18E-4BD3-963F-A43033514A48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4001-A94D-496A-86ED-33FDE26A3810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566A-7893-4E21-ABFB-ED691B7099B0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4E52-B943-4B09-BBC5-5C090D642C16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7AE7-7A02-465F-905B-F75FF969D99C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0CB4-74D4-4EA9-B8CB-A612ACCCE8F9}" type="datetime1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606-06EC-4DB2-9E2D-5A6FBCD58CC4}" type="datetime1">
              <a:rPr lang="ru-RU" smtClean="0"/>
              <a:t>19.06.2013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D4C-48D1-4047-83C3-426250965165}" type="datetime1">
              <a:rPr lang="ru-RU" smtClean="0"/>
              <a:t>19.06.2013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7594-F69C-49C3-8338-59E395D2E89D}" type="datetime1">
              <a:rPr lang="ru-RU" smtClean="0"/>
              <a:t>19.06.2013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E446-A642-4147-9D1E-61968A5E1F5E}" type="datetime1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881-97E1-4CB2-89EC-9A5E1317AE6A}" type="datetime1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95EB-096C-4F71-ACCF-10C89FFB066A}" type="datetime1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0128" y="2000239"/>
            <a:ext cx="7772400" cy="1357323"/>
          </a:xfrm>
        </p:spPr>
        <p:txBody>
          <a:bodyPr>
            <a:normAutofit fontScale="90000"/>
          </a:bodyPr>
          <a:lstStyle/>
          <a:p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>Визуализация в </a:t>
            </a:r>
            <a:r>
              <a:rPr lang="ru-RU" sz="5400" b="1" i="1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</a:br>
            <a:endParaRPr lang="ru-RU" sz="5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8786" y="3314696"/>
            <a:ext cx="6400800" cy="685808"/>
          </a:xfrm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Грибова Мария 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Андреевна</a:t>
            </a:r>
            <a:endParaRPr lang="ru-RU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48216"/>
            <a:ext cx="7858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Санкт-Петербургский государственный электротехнический </a:t>
            </a:r>
          </a:p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университет им. В.И. Ульянова (Ленина)</a:t>
            </a:r>
          </a:p>
          <a:p>
            <a:pPr algn="ctr"/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5588517"/>
            <a:ext cx="7401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Научный руководитель: к.т.н., доцент кафедры МОЭВМ Кринкин Кирилл Владимирович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Варианты использования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683454" cy="50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org.geo2tag.geocube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 descr="Диаграммаклассов_geocub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26" y="1571612"/>
            <a:ext cx="7915278" cy="4620401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org.geo2tag.mixare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 descr="Диаграммаклассов_mixare.png"/>
          <p:cNvPicPr>
            <a:picLocks noGrp="1" noChangeAspect="1"/>
          </p:cNvPicPr>
          <p:nvPr>
            <p:ph idx="1"/>
          </p:nvPr>
        </p:nvPicPr>
        <p:blipFill>
          <a:blip r:embed="rId2"/>
          <a:srcRect l="29525" r="27672" b="63897"/>
          <a:stretch>
            <a:fillRect/>
          </a:stretch>
        </p:blipFill>
        <p:spPr>
          <a:xfrm>
            <a:off x="1142976" y="1142984"/>
            <a:ext cx="7000924" cy="537875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Интерфейс пользователя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Содержимое 4" descr="Screenshot_2013-05-26-19-22-47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2143117"/>
            <a:ext cx="1928826" cy="3214710"/>
          </a:xfrm>
          <a:prstGeom prst="rect">
            <a:avLst/>
          </a:prstGeom>
        </p:spPr>
      </p:pic>
      <p:pic>
        <p:nvPicPr>
          <p:cNvPr id="6" name="Picture 10"/>
          <p:cNvPicPr>
            <a:picLocks noGrp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4714876" y="2285992"/>
            <a:ext cx="4214812" cy="3071812"/>
          </a:xfrm>
          <a:prstGeom prst="rect">
            <a:avLst/>
          </a:prstGeom>
        </p:spPr>
      </p:pic>
      <p:pic>
        <p:nvPicPr>
          <p:cNvPr id="10" name="Содержимое 5" descr="Screenshot_2013-05-26-19-23-11.png"/>
          <p:cNvPicPr>
            <a:picLocks/>
          </p:cNvPicPr>
          <p:nvPr/>
        </p:nvPicPr>
        <p:blipFill>
          <a:blip r:embed="rId4"/>
          <a:srcRect t="4798"/>
          <a:stretch>
            <a:fillRect/>
          </a:stretch>
        </p:blipFill>
        <p:spPr>
          <a:xfrm>
            <a:off x="500034" y="2214554"/>
            <a:ext cx="1928826" cy="309720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8579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 визуализатор тегов расширенной реальности для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Изучены возможности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гео-контекстных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сервисов и принципов построения расширенной реальности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Изучены методы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визуализации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pPr>
              <a:lnSpc>
                <a:spcPct val="12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Направления развития: 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Ускорение скорости работы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геотегов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задания расстояний, размеров фильтров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Отображение тегов на изображении карты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Поиск по тегам</a:t>
            </a:r>
          </a:p>
          <a:p>
            <a:pPr>
              <a:lnSpc>
                <a:spcPct val="120000"/>
              </a:lnSpc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63479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Цель дипломной работы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89093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Цель дипломной работы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разработка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визуализатора тегов расширенной реальности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Android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Изучение возможностей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гео-контекстных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сервисов и принципов построения расширенной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реальности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Изучение методов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инструментов визуализации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Разработка мобильного приложения для визуализации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гео-тегов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Дополненная реальность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геолокация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Дополненная реальность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 дополнение реальности любыми виртуальными элементами.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Применение: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Военная техника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Мобильные технологии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Навигация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Дизайн</a:t>
            </a:r>
          </a:p>
          <a:p>
            <a:pPr marL="90000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Геолокационный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сервис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основанный на определении текущего местоположения мобильного устройства пользователя. 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Аналоги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Geo2tag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7158" y="1285860"/>
          <a:ext cx="8472520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04"/>
                <a:gridCol w="1694504"/>
                <a:gridCol w="1694504"/>
                <a:gridCol w="1694504"/>
                <a:gridCol w="1694504"/>
              </a:tblGrid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Geo2Tag</a:t>
                      </a:r>
                      <a:endParaRPr lang="ru-RU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Forsquare</a:t>
                      </a:r>
                      <a:endParaRPr lang="ru-RU" sz="2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AlterGeo</a:t>
                      </a:r>
                      <a:endParaRPr lang="ru-RU" sz="2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Google Latitude</a:t>
                      </a:r>
                      <a:endParaRPr lang="ru-RU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Открытая платформа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 основания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Хранение тегов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Социальная сеть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Российский сервис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Особенности разработки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-приложений под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Камера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OpenGL 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библиотека 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объектов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Гироскоп/акселерометр – для определения изменений положения мобильного устройства в пространстве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LocationManager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для определения координат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Вспомогательная библиотека/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фреймворк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визуализации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OpenGL ES: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Сложные графические объекты (3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Быстрота работы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Трудоемкий способ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Android.graphics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 для понимания</a:t>
            </a:r>
          </a:p>
          <a:p>
            <a:pPr marL="90000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Отрисовка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более простых объектов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Инструменты, выбранные для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Язык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Java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Среда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разработки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Intellij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Idea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Визуализация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OpenGL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 +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android.graphics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LBS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платформа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– Geo2tag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иблиотека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тегов –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Mixare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Предметная область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Геотег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геометка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 – кортеж данных вида:  {время, географические координаты, данные}. </a:t>
            </a: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– атрибут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геотега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определяющий основной классификационный признак. </a:t>
            </a: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Фильтр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3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D/2D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область пространства с заключенными в ней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геотегами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63479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Описание взаимодействия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3204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38994" y="71414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274</Words>
  <Application>Microsoft Office PowerPoint</Application>
  <PresentationFormat>Экран (4:3)</PresentationFormat>
  <Paragraphs>110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Визуализация в Андроид </vt:lpstr>
      <vt:lpstr>Цель дипломной работы</vt:lpstr>
      <vt:lpstr>Дополненная реальность и геолокация</vt:lpstr>
      <vt:lpstr>Аналоги Geo2tag</vt:lpstr>
      <vt:lpstr>Особенности разработки AR-приложений под Android</vt:lpstr>
      <vt:lpstr>Методы визуализации в Android</vt:lpstr>
      <vt:lpstr>Инструменты, выбранные для разработки</vt:lpstr>
      <vt:lpstr>Предметная область</vt:lpstr>
      <vt:lpstr>Описание взаимодействия</vt:lpstr>
      <vt:lpstr>Варианты использования</vt:lpstr>
      <vt:lpstr>Диаграмма классов org.geo2tag.geocube </vt:lpstr>
      <vt:lpstr>Диаграмма классов org.geo2tag.mixare</vt:lpstr>
      <vt:lpstr>Интерфейс пользователя</vt:lpstr>
      <vt:lpstr>Результаты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направлению «Прикладная математика и информатика» на тему Визуализация в Андроид</dc:title>
  <dc:creator>maru</dc:creator>
  <cp:lastModifiedBy>maru</cp:lastModifiedBy>
  <cp:revision>17</cp:revision>
  <dcterms:created xsi:type="dcterms:W3CDTF">2013-05-30T19:04:04Z</dcterms:created>
  <dcterms:modified xsi:type="dcterms:W3CDTF">2013-06-19T07:24:59Z</dcterms:modified>
</cp:coreProperties>
</file>