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5" r:id="rId4"/>
    <p:sldId id="263" r:id="rId5"/>
    <p:sldId id="272" r:id="rId6"/>
    <p:sldId id="265" r:id="rId7"/>
    <p:sldId id="268" r:id="rId8"/>
    <p:sldId id="286" r:id="rId9"/>
    <p:sldId id="288" r:id="rId10"/>
    <p:sldId id="284" r:id="rId11"/>
    <p:sldId id="289" r:id="rId12"/>
    <p:sldId id="290" r:id="rId13"/>
    <p:sldId id="279" r:id="rId14"/>
    <p:sldId id="291" r:id="rId15"/>
    <p:sldId id="287" r:id="rId16"/>
    <p:sldId id="259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B85A-08DB-46DD-AF57-0C9727A23FC3}" type="datetimeFigureOut">
              <a:rPr lang="ru-RU" smtClean="0"/>
              <a:pPr/>
              <a:t>12.06.2013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82D97-E781-498E-BB32-5DDF5A41434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82D97-E781-498E-BB32-5DDF5A41434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8997-DAFF-4C23-A6B6-00421BFA8725}" type="datetime1">
              <a:rPr lang="ru-RU" smtClean="0"/>
              <a:pPr/>
              <a:t>12.06.2013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8956-C440-4961-8521-990435B25F79}" type="datetime1">
              <a:rPr lang="ru-RU" smtClean="0"/>
              <a:pPr/>
              <a:t>12.06.2013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6269-AF32-4694-ADA3-B45B035C2E55}" type="datetime1">
              <a:rPr lang="ru-RU" smtClean="0"/>
              <a:pPr/>
              <a:t>12.06.2013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3EC9-C9C3-4C9E-803D-4FC15CF7057D}" type="datetime1">
              <a:rPr lang="ru-RU" smtClean="0"/>
              <a:pPr/>
              <a:t>12.06.2013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A1FB-3B8B-415C-9FB6-BFB041B1D408}" type="datetime1">
              <a:rPr lang="ru-RU" smtClean="0"/>
              <a:pPr/>
              <a:t>12.06.2013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4C8B-8DA2-4E70-9D9F-371CBE008629}" type="datetime1">
              <a:rPr lang="ru-RU" smtClean="0"/>
              <a:pPr/>
              <a:t>12.06.2013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68D0-D777-4745-85C4-114F45582716}" type="datetime1">
              <a:rPr lang="ru-RU" smtClean="0"/>
              <a:pPr/>
              <a:t>12.06.2013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29F0-D0BA-47F9-8F50-2CC94894CC5E}" type="datetime1">
              <a:rPr lang="ru-RU" smtClean="0"/>
              <a:pPr/>
              <a:t>12.06.2013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5CE0-89AC-4278-858F-704B1C3BE8D1}" type="datetime1">
              <a:rPr lang="ru-RU" smtClean="0"/>
              <a:pPr/>
              <a:t>12.06.2013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F107-8DD4-4E4B-B747-A12893D95654}" type="datetime1">
              <a:rPr lang="ru-RU" smtClean="0"/>
              <a:pPr/>
              <a:t>12.06.2013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3752-F1D1-47AE-99A8-9F7A50D6BD52}" type="datetime1">
              <a:rPr lang="ru-RU" smtClean="0"/>
              <a:pPr/>
              <a:t>12.06.2013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728D3-7560-476D-B1BE-EADDDE057D42}" type="datetime1">
              <a:rPr lang="ru-RU" smtClean="0"/>
              <a:pPr/>
              <a:t>12.06.2013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42919"/>
            <a:ext cx="7772400" cy="2957532"/>
          </a:xfrm>
        </p:spPr>
        <p:txBody>
          <a:bodyPr>
            <a:normAutofit/>
          </a:bodyPr>
          <a:lstStyle/>
          <a:p>
            <a:r>
              <a:rPr lang="ru-RU" sz="5400" b="1" i="1" dirty="0" smtClean="0">
                <a:latin typeface="Times New Roman" pitchFamily="18" charset="0"/>
                <a:cs typeface="Times New Roman" pitchFamily="18" charset="0"/>
              </a:rPr>
              <a:t>Визуализация в </a:t>
            </a:r>
            <a:r>
              <a:rPr lang="ru-RU" sz="5400" b="1" i="1" dirty="0" err="1" smtClean="0">
                <a:latin typeface="Times New Roman" pitchFamily="18" charset="0"/>
                <a:cs typeface="Times New Roman" pitchFamily="18" charset="0"/>
              </a:rPr>
              <a:t>Андроид</a:t>
            </a:r>
            <a:r>
              <a:rPr lang="ru-RU" sz="5400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54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Разработка визуализатора тегов расширенной реальности для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Android</a:t>
            </a:r>
            <a:endParaRPr lang="ru-RU" sz="5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Грибова Мария Андреевна, </a:t>
            </a:r>
          </a:p>
          <a:p>
            <a:pPr algn="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группа 9381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Варианты использования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z="3200" smtClean="0"/>
              <a:pPr/>
              <a:t>10</a:t>
            </a:fld>
            <a:endParaRPr lang="ru-RU" sz="320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14422"/>
            <a:ext cx="7683454" cy="5034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Диаграмма классов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org.geo2tag.geocube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z="3200" smtClean="0"/>
              <a:pPr/>
              <a:t>11</a:t>
            </a:fld>
            <a:endParaRPr lang="ru-RU" sz="3200" dirty="0"/>
          </a:p>
        </p:txBody>
      </p:sp>
      <p:pic>
        <p:nvPicPr>
          <p:cNvPr id="6" name="Содержимое 5" descr="Диаграммаклассов_geocub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26" y="1571612"/>
            <a:ext cx="7915278" cy="46204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Диаграмма классов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org.geo2tag.mixare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z="3200" smtClean="0"/>
              <a:pPr/>
              <a:t>12</a:t>
            </a:fld>
            <a:endParaRPr lang="ru-RU" sz="3200" dirty="0"/>
          </a:p>
        </p:txBody>
      </p:sp>
      <p:pic>
        <p:nvPicPr>
          <p:cNvPr id="6" name="Содержимое 5" descr="Диаграммаклассов_mixare.png"/>
          <p:cNvPicPr>
            <a:picLocks noGrp="1" noChangeAspect="1"/>
          </p:cNvPicPr>
          <p:nvPr>
            <p:ph idx="1"/>
          </p:nvPr>
        </p:nvPicPr>
        <p:blipFill>
          <a:blip r:embed="rId2"/>
          <a:srcRect l="29525" r="27672" b="63897"/>
          <a:stretch>
            <a:fillRect/>
          </a:stretch>
        </p:blipFill>
        <p:spPr>
          <a:xfrm>
            <a:off x="1142976" y="1142984"/>
            <a:ext cx="7000924" cy="53787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Интерфейс пользователя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Содержимое 4" descr="Screenshot_2013-05-26-19-22-47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36" y="2143117"/>
            <a:ext cx="1928826" cy="321471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z="3200" smtClean="0"/>
              <a:pPr/>
              <a:t>13</a:t>
            </a:fld>
            <a:endParaRPr lang="ru-RU" sz="3200" dirty="0"/>
          </a:p>
        </p:txBody>
      </p:sp>
      <p:pic>
        <p:nvPicPr>
          <p:cNvPr id="6" name="Picture 10"/>
          <p:cNvPicPr>
            <a:picLocks noGrp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714876" y="2285992"/>
            <a:ext cx="4214812" cy="3071812"/>
          </a:xfrm>
          <a:prstGeom prst="rect">
            <a:avLst/>
          </a:prstGeom>
        </p:spPr>
      </p:pic>
      <p:pic>
        <p:nvPicPr>
          <p:cNvPr id="10" name="Содержимое 5" descr="Screenshot_2013-05-26-19-23-11.png"/>
          <p:cNvPicPr>
            <a:picLocks/>
          </p:cNvPicPr>
          <p:nvPr/>
        </p:nvPicPr>
        <p:blipFill>
          <a:blip r:embed="rId4"/>
          <a:srcRect t="4798"/>
          <a:stretch>
            <a:fillRect/>
          </a:stretch>
        </p:blipFill>
        <p:spPr>
          <a:xfrm>
            <a:off x="500034" y="2214554"/>
            <a:ext cx="1928826" cy="3097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Направления развития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03433"/>
            <a:ext cx="8229600" cy="4525963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Ускорение скорости работы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отрисовки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геотегов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Возможность задания расстояний, размеро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фильтров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Отображение тегов на изображении карты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Поиск по тегам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z="3200" smtClean="0"/>
              <a:pPr/>
              <a:t>14</a:t>
            </a:fld>
            <a:endParaRPr lang="ru-RU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Результаты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 визуализатор тегов расширенной реальности для платформы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геолокацонной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системы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Geo2Tag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Исследованы методы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отрисовки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объектов в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Изучены области применения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геолокации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дополненной реальности.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z="3200" smtClean="0"/>
              <a:pPr/>
              <a:t>15</a:t>
            </a:fld>
            <a:endParaRPr lang="ru-RU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86066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z="3200" smtClean="0"/>
              <a:pPr/>
              <a:t>16</a:t>
            </a:fld>
            <a:endParaRPr lang="ru-RU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 дипломной работы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визуализатора тегов расширенной реальности для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Изучение возможностей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гео-контекстных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сервисов и принципов построения расширенной реальности;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Методов и инструментов визуализации в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мобильного приложения для визуализации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гео-тегов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FDD6-8CD9-4E78-AADD-2002214BA9DD}" type="slidenum">
              <a:rPr lang="ru-RU" sz="3200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Дополненная реальность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геолокация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Дополненная реальность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 — дополнение реальности любыми виртуальными элементами. 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Применение:</a:t>
            </a:r>
          </a:p>
          <a:p>
            <a:pPr marL="90000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Военная техника</a:t>
            </a:r>
          </a:p>
          <a:p>
            <a:pPr marL="90000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Мобильные технологии</a:t>
            </a:r>
          </a:p>
          <a:p>
            <a:pPr marL="90000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Навигация</a:t>
            </a:r>
          </a:p>
          <a:p>
            <a:pPr marL="90000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Дизайн</a:t>
            </a:r>
          </a:p>
          <a:p>
            <a:pPr marL="900000"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Геолокационный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сервис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 —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сервис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основанный на определении текущего местоположения мобильного устройства пользователя. </a:t>
            </a:r>
          </a:p>
          <a:p>
            <a:pPr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00000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z="3200" smtClean="0"/>
              <a:pPr/>
              <a:t>3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Аналоги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Geo2tag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357158" y="1285860"/>
          <a:ext cx="8472520" cy="504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504"/>
                <a:gridCol w="1694504"/>
                <a:gridCol w="1694504"/>
                <a:gridCol w="1694504"/>
                <a:gridCol w="1694504"/>
              </a:tblGrid>
              <a:tr h="769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Geo2Tag</a:t>
                      </a:r>
                      <a:endParaRPr lang="ru-RU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Forsquare</a:t>
                      </a:r>
                      <a:endParaRPr lang="ru-RU" sz="2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AlterGeo</a:t>
                      </a:r>
                      <a:endParaRPr lang="ru-RU" sz="2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Google Latitude</a:t>
                      </a:r>
                      <a:endParaRPr lang="ru-RU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69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Открытая платформа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</a:tr>
              <a:tr h="769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Дата основания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2000</a:t>
                      </a:r>
                    </a:p>
                  </a:txBody>
                  <a:tcPr marL="68580" marR="68580" marT="0" marB="0"/>
                </a:tc>
              </a:tr>
              <a:tr h="769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Хранение тегов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/>
                </a:tc>
              </a:tr>
              <a:tr h="769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Социальная сеть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/>
                </a:tc>
              </a:tr>
              <a:tr h="769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Российский сервис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7958"/>
            <a:ext cx="2133600" cy="365125"/>
          </a:xfrm>
        </p:spPr>
        <p:txBody>
          <a:bodyPr/>
          <a:lstStyle/>
          <a:p>
            <a:fld id="{9A39E707-F3CE-4BEB-9583-BB36F29193FA}" type="slidenum">
              <a:rPr lang="ru-RU" sz="3200" smtClean="0"/>
              <a:pPr/>
              <a:t>4</a:t>
            </a:fld>
            <a:endParaRPr lang="ru-RU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Особенности разработки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-приложений под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>
                <a:latin typeface="Times New Roman" pitchFamily="18" charset="0"/>
                <a:cs typeface="Times New Roman" pitchFamily="18" charset="0"/>
              </a:rPr>
              <a:t>Камера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OpenGL ES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– библиотека для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отрисовки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объектов </a:t>
            </a:r>
          </a:p>
          <a:p>
            <a:pPr lvl="0"/>
            <a:r>
              <a:rPr lang="ru-RU" dirty="0">
                <a:latin typeface="Times New Roman" pitchFamily="18" charset="0"/>
                <a:cs typeface="Times New Roman" pitchFamily="18" charset="0"/>
              </a:rPr>
              <a:t>Гироскоп/акселерометр – для определения изменений положения мобильного устройства в пространстве</a:t>
            </a:r>
          </a:p>
          <a:p>
            <a:pPr lvl="0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LocationManager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– для определения координат </a:t>
            </a:r>
          </a:p>
          <a:p>
            <a:pPr lvl="0"/>
            <a:r>
              <a:rPr lang="ru-RU" dirty="0">
                <a:latin typeface="Times New Roman" pitchFamily="18" charset="0"/>
                <a:cs typeface="Times New Roman" pitchFamily="18" charset="0"/>
              </a:rPr>
              <a:t>Вспомогательная библиотека/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фреймворк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z="3200" smtClean="0"/>
              <a:pPr/>
              <a:t>5</a:t>
            </a:fld>
            <a:endParaRPr lang="ru-RU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Методы визуализации в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OpenGL ES: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9000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Сложные графические объекты (3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000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Быстрота работы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9000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Трудоемкий способ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Android.graphics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.*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9000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Прост для понимания</a:t>
            </a:r>
          </a:p>
          <a:p>
            <a:pPr marL="900000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Отрисовка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более простых объектов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z="3200" smtClean="0"/>
              <a:pPr/>
              <a:t>6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Инструменты, выбранные для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Язык: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Среда разработки: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Intellij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Idea</a:t>
            </a: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Визуализация: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OpenGL ES +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android.graphics</a:t>
            </a: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LBS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платформа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-- Geo2tag </a:t>
            </a: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Mixare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библиотека для </a:t>
            </a:r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отрисовки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тегов.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z="3200" smtClean="0"/>
              <a:pPr/>
              <a:t>7</a:t>
            </a:fld>
            <a:endParaRPr lang="ru-RU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Предметная область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ru-RU" sz="3600" b="1" dirty="0" err="1" smtClean="0">
                <a:latin typeface="Times New Roman" pitchFamily="18" charset="0"/>
                <a:cs typeface="Times New Roman" pitchFamily="18" charset="0"/>
              </a:rPr>
              <a:t>Геотег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геометка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) – кортеж данных вида:  {время, географические координаты, данные}. </a:t>
            </a:r>
          </a:p>
          <a:p>
            <a:pPr lvl="0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Канал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 – атрибут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геотега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, определяющий основной классификационный признак. </a:t>
            </a:r>
          </a:p>
          <a:p>
            <a:pPr lvl="0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Фильтр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– 3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D/2D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область пространства с заключенными в ней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геотегами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   </a:t>
            </a:r>
          </a:p>
          <a:p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z="3200" smtClean="0"/>
              <a:pPr/>
              <a:t>8</a:t>
            </a:fld>
            <a:endParaRPr lang="ru-RU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Описание взаимодействия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z="3200" smtClean="0"/>
              <a:pPr/>
              <a:t>9</a:t>
            </a:fld>
            <a:endParaRPr lang="ru-RU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8320425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263</Words>
  <Application>Microsoft Office PowerPoint</Application>
  <PresentationFormat>Экран (4:3)</PresentationFormat>
  <Paragraphs>108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Визуализация в Андроид Разработка визуализатора тегов расширенной реальности для Android</vt:lpstr>
      <vt:lpstr>Цель дипломной работы</vt:lpstr>
      <vt:lpstr>Дополненная реальность и геолокация</vt:lpstr>
      <vt:lpstr>Аналоги Geo2tag</vt:lpstr>
      <vt:lpstr>Особенности разработки AR-приложений под Android</vt:lpstr>
      <vt:lpstr>Методы визуализации в Android</vt:lpstr>
      <vt:lpstr>Инструменты, выбранные для разработки</vt:lpstr>
      <vt:lpstr>Предметная область</vt:lpstr>
      <vt:lpstr>Описание взаимодействия</vt:lpstr>
      <vt:lpstr>Варианты использования</vt:lpstr>
      <vt:lpstr>Диаграмма классов org.geo2tag.geocube </vt:lpstr>
      <vt:lpstr>Диаграмма классов org.geo2tag.mixare</vt:lpstr>
      <vt:lpstr>Интерфейс пользователя</vt:lpstr>
      <vt:lpstr>Направления развития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по направлению «Прикладная математика и информатика» на тему Визуализация в Андроид</dc:title>
  <dc:creator>maru</dc:creator>
  <cp:lastModifiedBy>maru</cp:lastModifiedBy>
  <cp:revision>15</cp:revision>
  <dcterms:created xsi:type="dcterms:W3CDTF">2013-05-30T19:04:04Z</dcterms:created>
  <dcterms:modified xsi:type="dcterms:W3CDTF">2013-06-12T16:28:45Z</dcterms:modified>
</cp:coreProperties>
</file>