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8" r:id="rId4"/>
    <p:sldId id="264" r:id="rId5"/>
    <p:sldId id="269" r:id="rId6"/>
    <p:sldId id="266" r:id="rId7"/>
    <p:sldId id="267" r:id="rId8"/>
    <p:sldId id="268" r:id="rId9"/>
    <p:sldId id="259" r:id="rId10"/>
    <p:sldId id="263" r:id="rId11"/>
    <p:sldId id="261" r:id="rId12"/>
    <p:sldId id="262" r:id="rId13"/>
    <p:sldId id="257" r:id="rId1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6528"/>
  </p:normalViewPr>
  <p:slideViewPr>
    <p:cSldViewPr>
      <p:cViewPr varScale="1">
        <p:scale>
          <a:sx n="102" d="100"/>
          <a:sy n="102" d="100"/>
        </p:scale>
        <p:origin x="176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1" d="100"/>
        <a:sy n="1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06-09-16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06-09-16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2971" indent="-228594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2971" indent="-228594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1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1931465"/>
            <a:ext cx="4418856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3759882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noProof="0" dirty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o4web-testbed/lessons-learned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o4web-test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geo4web-testbed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o4web-test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hyperlink" Target="https://github.com/geo4web-testbed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o4web-test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50800" dist="101600" dir="2700000" algn="tl" rotWithShape="0">
                    <a:schemeClr val="bg1"/>
                  </a:outerShdw>
                </a:effectLst>
              </a:rPr>
              <a:t>Maak</a:t>
            </a:r>
            <a:r>
              <a:rPr lang="en-US" dirty="0" smtClean="0">
                <a:effectLst>
                  <a:outerShdw blurRad="50800" dist="101600" dir="2700000" algn="tl" rotWithShape="0">
                    <a:schemeClr val="bg1"/>
                  </a:outerShdw>
                </a:effectLst>
              </a:rPr>
              <a:t> geo-</a:t>
            </a:r>
            <a:r>
              <a:rPr lang="en-US" dirty="0" err="1" smtClean="0">
                <a:effectLst>
                  <a:outerShdw blurRad="50800" dist="101600" dir="2700000" algn="tl" rotWithShape="0">
                    <a:schemeClr val="bg1"/>
                  </a:outerShdw>
                </a:effectLst>
              </a:rPr>
              <a:t>informatie</a:t>
            </a:r>
            <a:r>
              <a:rPr lang="en-US" dirty="0" smtClean="0">
                <a:effectLst>
                  <a:outerShdw blurRad="50800" dist="101600" dir="2700000" algn="tl" rotWithShape="0">
                    <a:schemeClr val="bg1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101600" dir="2700000" algn="tl" rotWithShape="0">
                    <a:schemeClr val="bg1"/>
                  </a:outerShdw>
                </a:effectLst>
              </a:rPr>
              <a:t>developervriendelijk</a:t>
            </a:r>
            <a:endParaRPr lang="nl-NL" dirty="0">
              <a:effectLst>
                <a:outerShdw blurRad="50800" dist="1016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Wouter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Beek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, Triply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Rob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Knapen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Alterra</a:t>
            </a:r>
            <a:endParaRPr lang="en-US" dirty="0" smtClean="0">
              <a:solidFill>
                <a:schemeClr val="bg1"/>
              </a:solidFill>
              <a:effectLst>
                <a:outerShdw blurRad="50800" dist="165100" dir="2700000" algn="tl" rotWithShape="0">
                  <a:prstClr val="black"/>
                </a:outerShdw>
              </a:effectLst>
            </a:endParaRPr>
          </a:p>
          <a:p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Teun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 van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Sprundel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Spotzi</a:t>
            </a:r>
            <a:endParaRPr lang="en-US" dirty="0" smtClean="0">
              <a:solidFill>
                <a:schemeClr val="bg1"/>
              </a:solidFill>
              <a:effectLst>
                <a:outerShdw blurRad="50800" dist="165100" dir="2700000" algn="tl" rotWithShape="0">
                  <a:prstClr val="black"/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  <a:effectLst>
                  <a:outerShdw blurRad="50800" dist="165100" dir="2700000" algn="tl" rotWithShape="0">
                    <a:prstClr val="black"/>
                  </a:outerShdw>
                </a:effectLst>
              </a:rPr>
              <a:t>Peter ter Haar, Geonovum</a:t>
            </a:r>
            <a:endParaRPr lang="nl-NL" dirty="0">
              <a:solidFill>
                <a:schemeClr val="bg1"/>
              </a:solidFill>
              <a:effectLst>
                <a:outerShdw blurRad="50800" dist="1651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2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Lessons</a:t>
            </a:r>
            <a:r>
              <a:rPr lang="nl-NL" dirty="0" smtClean="0"/>
              <a:t> </a:t>
            </a:r>
            <a:r>
              <a:rPr lang="nl-NL" dirty="0" err="1" smtClean="0"/>
              <a:t>learned</a:t>
            </a:r>
            <a:r>
              <a:rPr lang="nl-NL" dirty="0" smtClean="0"/>
              <a:t> fase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Everyone</a:t>
            </a:r>
            <a:r>
              <a:rPr lang="nl-NL" dirty="0" smtClean="0"/>
              <a:t> </a:t>
            </a:r>
            <a:r>
              <a:rPr lang="nl-NL" dirty="0"/>
              <a:t>in a platform or community has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capacities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needle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found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haystack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simple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is </a:t>
            </a:r>
            <a:r>
              <a:rPr lang="nl-NL" dirty="0" err="1"/>
              <a:t>allowed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what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/>
              <a:t>speaks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lives</a:t>
            </a:r>
            <a:r>
              <a:rPr lang="nl-NL" dirty="0"/>
              <a:t> in his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Make </a:t>
            </a:r>
            <a:r>
              <a:rPr lang="nl-NL" dirty="0"/>
              <a:t>search engines feel </a:t>
            </a:r>
            <a:r>
              <a:rPr lang="nl-NL" dirty="0" err="1"/>
              <a:t>comfortable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discover </a:t>
            </a:r>
            <a:r>
              <a:rPr lang="nl-NL" dirty="0" err="1"/>
              <a:t>you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Show </a:t>
            </a:r>
            <a:r>
              <a:rPr lang="nl-NL" dirty="0"/>
              <a:t>a search engine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XML sitemap</a:t>
            </a:r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Foster </a:t>
            </a:r>
            <a:r>
              <a:rPr lang="nl-NL" dirty="0" err="1"/>
              <a:t>to</a:t>
            </a:r>
            <a:r>
              <a:rPr lang="nl-NL" dirty="0"/>
              <a:t> link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everything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, </a:t>
            </a:r>
            <a:r>
              <a:rPr lang="nl-NL" dirty="0" err="1"/>
              <a:t>use</a:t>
            </a:r>
            <a:r>
              <a:rPr lang="nl-NL" dirty="0"/>
              <a:t> persistent </a:t>
            </a:r>
            <a:r>
              <a:rPr lang="nl-NL" dirty="0" err="1"/>
              <a:t>URIs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Make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,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Schema.org</a:t>
            </a:r>
            <a:r>
              <a:rPr lang="nl-NL" dirty="0"/>
              <a:t> </a:t>
            </a:r>
            <a:r>
              <a:rPr lang="nl-NL" dirty="0" err="1"/>
              <a:t>markup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Deal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set of </a:t>
            </a:r>
            <a:r>
              <a:rPr lang="nl-NL" dirty="0" err="1"/>
              <a:t>developers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devices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smtClean="0"/>
              <a:t>Serve </a:t>
            </a:r>
            <a:r>
              <a:rPr lang="nl-NL" dirty="0" err="1"/>
              <a:t>your</a:t>
            </a:r>
            <a:r>
              <a:rPr lang="nl-NL" dirty="0"/>
              <a:t> data in </a:t>
            </a:r>
            <a:r>
              <a:rPr lang="nl-NL" dirty="0" err="1"/>
              <a:t>many</a:t>
            </a:r>
            <a:r>
              <a:rPr lang="nl-NL" dirty="0"/>
              <a:t> different </a:t>
            </a:r>
            <a:r>
              <a:rPr lang="nl-NL" dirty="0" err="1" smtClean="0"/>
              <a:t>flavours</a:t>
            </a:r>
            <a:endParaRPr lang="nl-NL" dirty="0"/>
          </a:p>
          <a:p>
            <a:pPr marL="914388" lvl="1" indent="-457200">
              <a:buFont typeface="+mj-lt"/>
              <a:buAutoNum type="arabicPeriod"/>
            </a:pPr>
            <a:r>
              <a:rPr lang="nl-NL" dirty="0" err="1" smtClean="0"/>
              <a:t>Improve</a:t>
            </a:r>
            <a:r>
              <a:rPr lang="nl-NL" dirty="0" smtClean="0"/>
              <a:t> </a:t>
            </a:r>
            <a:r>
              <a:rPr lang="nl-NL" dirty="0"/>
              <a:t>performance,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payload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Don't</a:t>
            </a:r>
            <a:r>
              <a:rPr lang="nl-NL" dirty="0" smtClean="0"/>
              <a:t> </a:t>
            </a:r>
            <a:r>
              <a:rPr lang="nl-NL" dirty="0"/>
              <a:t>copy data,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 smtClean="0"/>
              <a:t>proxies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2"/>
              </a:rPr>
              <a:t>https://github.com/geo4web-testbed/lessons-learned/wiki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7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Geo4Web, fase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Evaluatie van LL fase 1</a:t>
            </a:r>
          </a:p>
          <a:p>
            <a:endParaRPr lang="nl-NL" dirty="0"/>
          </a:p>
          <a:p>
            <a:r>
              <a:rPr lang="nl-NL" dirty="0" err="1" smtClean="0"/>
              <a:t>Tripply</a:t>
            </a:r>
            <a:r>
              <a:rPr lang="nl-NL" dirty="0" smtClean="0"/>
              <a:t> implementatie </a:t>
            </a:r>
            <a:r>
              <a:rPr lang="nl-NL" dirty="0" err="1" smtClean="0"/>
              <a:t>lessons</a:t>
            </a:r>
            <a:r>
              <a:rPr lang="nl-NL" dirty="0" smtClean="0"/>
              <a:t> </a:t>
            </a:r>
            <a:r>
              <a:rPr lang="nl-NL" dirty="0" err="1" smtClean="0"/>
              <a:t>learned</a:t>
            </a:r>
            <a:r>
              <a:rPr lang="nl-NL" dirty="0" smtClean="0"/>
              <a:t> fase 1</a:t>
            </a:r>
          </a:p>
          <a:p>
            <a:endParaRPr lang="nl-NL" dirty="0"/>
          </a:p>
          <a:p>
            <a:r>
              <a:rPr lang="nl-NL" dirty="0" err="1" smtClean="0"/>
              <a:t>Spotzi</a:t>
            </a:r>
            <a:r>
              <a:rPr lang="nl-NL" dirty="0" smtClean="0"/>
              <a:t> / </a:t>
            </a:r>
            <a:r>
              <a:rPr lang="nl-NL" dirty="0" err="1" smtClean="0"/>
              <a:t>Alterra</a:t>
            </a:r>
            <a:r>
              <a:rPr lang="nl-NL" dirty="0" smtClean="0"/>
              <a:t>: kijken of het nu makkelijker is</a:t>
            </a:r>
          </a:p>
          <a:p>
            <a:endParaRPr lang="nl-NL" dirty="0"/>
          </a:p>
          <a:p>
            <a:r>
              <a:rPr lang="nl-NL" dirty="0" smtClean="0"/>
              <a:t>Data van </a:t>
            </a:r>
            <a:r>
              <a:rPr lang="nl-NL" dirty="0"/>
              <a:t>Rijksdienst voor het Cultureel </a:t>
            </a:r>
            <a:r>
              <a:rPr lang="nl-NL" dirty="0" smtClean="0"/>
              <a:t>Erfgoed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github.com/geo4web-testbed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87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 fase 2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2787774"/>
            <a:ext cx="3495935" cy="856504"/>
          </a:xfrm>
          <a:prstGeom prst="rect">
            <a:avLst/>
          </a:prstGeom>
        </p:spPr>
      </p:pic>
      <p:pic>
        <p:nvPicPr>
          <p:cNvPr id="5" name="Afbeelding 1" descr="spotzi.png"/>
          <p:cNvPicPr>
            <a:picLocks noChangeAspect="1"/>
          </p:cNvPicPr>
          <p:nvPr/>
        </p:nvPicPr>
        <p:blipFill rotWithShape="1">
          <a:blip r:embed="rId3"/>
          <a:srcRect t="19420" b="18535"/>
          <a:stretch/>
        </p:blipFill>
        <p:spPr>
          <a:xfrm>
            <a:off x="3766660" y="4021418"/>
            <a:ext cx="1699085" cy="665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86" y="1593992"/>
            <a:ext cx="1672067" cy="741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github.com/geo4web-testbed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7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Geo4Web fase 3, hoe nu verder?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Voorstel: Prototype / demo applicatie</a:t>
            </a:r>
          </a:p>
          <a:p>
            <a:pPr lvl="1"/>
            <a:r>
              <a:rPr lang="nl-NL" dirty="0" smtClean="0"/>
              <a:t>Applicatie die gebruik maakt van resultaten van fase 1 en 2</a:t>
            </a:r>
          </a:p>
          <a:p>
            <a:pPr lvl="1"/>
            <a:r>
              <a:rPr lang="nl-NL" dirty="0" smtClean="0"/>
              <a:t>Demonstratie / Leeromgeving / Tutorial</a:t>
            </a:r>
          </a:p>
          <a:p>
            <a:pPr lvl="1"/>
            <a:r>
              <a:rPr lang="nl-NL" dirty="0" smtClean="0"/>
              <a:t>Ontwikkelaars kunnen onder de motorkap kijken</a:t>
            </a:r>
          </a:p>
          <a:p>
            <a:pPr lvl="1"/>
            <a:r>
              <a:rPr lang="nl-NL" dirty="0" smtClean="0"/>
              <a:t>Documentatie van gebruikte software, code en query's</a:t>
            </a:r>
          </a:p>
          <a:p>
            <a:pPr lvl="1"/>
            <a:r>
              <a:rPr lang="nl-NL" dirty="0" smtClean="0"/>
              <a:t>In principe open source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github.com/geo4web-testbed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4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#geo4web testbed</a:t>
            </a:r>
            <a:endParaRPr lang="en-US" altLang="nl-NL" dirty="0" smtClean="0"/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 smtClean="0"/>
              <a:t>Een experimenteel </a:t>
            </a:r>
            <a:r>
              <a:rPr lang="nl-NL" altLang="en-US" dirty="0" err="1" smtClean="0"/>
              <a:t>testbed</a:t>
            </a:r>
            <a:r>
              <a:rPr lang="nl-NL" altLang="en-US" dirty="0" smtClean="0"/>
              <a:t> van Geonovum</a:t>
            </a:r>
          </a:p>
          <a:p>
            <a:endParaRPr lang="nl-NL" altLang="en-US" dirty="0" smtClean="0"/>
          </a:p>
          <a:p>
            <a:r>
              <a:rPr lang="nl-NL" altLang="en-US" dirty="0" smtClean="0"/>
              <a:t>Om geodata onderdeel te maken van het web ecosysteem</a:t>
            </a:r>
          </a:p>
          <a:p>
            <a:endParaRPr lang="nl-NL" altLang="en-US" dirty="0" smtClean="0"/>
          </a:p>
          <a:p>
            <a:r>
              <a:rPr lang="nl-NL" altLang="en-US" dirty="0" smtClean="0"/>
              <a:t>Vindbaar door zoekmachines</a:t>
            </a:r>
          </a:p>
          <a:p>
            <a:r>
              <a:rPr lang="nl-NL" altLang="en-US" dirty="0" smtClean="0"/>
              <a:t>Vriendelijk voor ontwikkelaars</a:t>
            </a:r>
          </a:p>
          <a:p>
            <a:endParaRPr lang="nl-NL" altLang="en-US" dirty="0" smtClean="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69" y="3003798"/>
            <a:ext cx="2530731" cy="19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5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Geo4Web </a:t>
            </a:r>
            <a:r>
              <a:rPr lang="nl-NL" dirty="0" err="1" smtClean="0"/>
              <a:t>Testbed</a:t>
            </a:r>
            <a:r>
              <a:rPr lang="nl-NL" dirty="0" smtClean="0"/>
              <a:t>: Sponsors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282"/>
            <a:ext cx="4320000" cy="776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2656" b="9690"/>
          <a:stretch/>
        </p:blipFill>
        <p:spPr>
          <a:xfrm>
            <a:off x="1115616" y="3721374"/>
            <a:ext cx="4320000" cy="1392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0347" r="9335" b="7158"/>
          <a:stretch/>
        </p:blipFill>
        <p:spPr>
          <a:xfrm>
            <a:off x="4211960" y="2542281"/>
            <a:ext cx="4320000" cy="12629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github.com/geo4web-testbed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47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Geodata &gt;&gt; op het Web</a:t>
            </a:r>
            <a:endParaRPr lang="nl-NL" dirty="0"/>
          </a:p>
        </p:txBody>
      </p:sp>
      <p:grpSp>
        <p:nvGrpSpPr>
          <p:cNvPr id="3" name="Group 2"/>
          <p:cNvGrpSpPr/>
          <p:nvPr/>
        </p:nvGrpSpPr>
        <p:grpSpPr>
          <a:xfrm>
            <a:off x="373894" y="195486"/>
            <a:ext cx="3015445" cy="4863159"/>
            <a:chOff x="11870" y="-261416"/>
            <a:chExt cx="3660775" cy="5903915"/>
          </a:xfrm>
        </p:grpSpPr>
        <p:pic>
          <p:nvPicPr>
            <p:cNvPr id="5126" name="Picture 3" descr="C:\Users\lvandenbrink\Pictures\OGC-groepsfoto-exe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1" t="40059" r="8507" b="17133"/>
            <a:stretch>
              <a:fillRect/>
            </a:stretch>
          </p:blipFill>
          <p:spPr bwMode="auto">
            <a:xfrm>
              <a:off x="11870" y="4470924"/>
              <a:ext cx="366077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2" descr="http://commons.esipfed.org/sites/default/files/skitched-20120424-16155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0" y="1911873"/>
              <a:ext cx="3548063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hthoek 19"/>
            <p:cNvSpPr/>
            <p:nvPr/>
          </p:nvSpPr>
          <p:spPr>
            <a:xfrm>
              <a:off x="935794" y="1430859"/>
              <a:ext cx="214471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dirty="0"/>
                <a:t>Geo domein</a:t>
              </a:r>
            </a:p>
          </p:txBody>
        </p:sp>
        <p:sp>
          <p:nvSpPr>
            <p:cNvPr id="5135" name="AutoShape 19" descr="https://upload.wikimedia.org/wikipedia/commons/6/60/Simple_Globe.svg"/>
            <p:cNvSpPr>
              <a:spLocks noChangeAspect="1" noChangeArrowheads="1"/>
            </p:cNvSpPr>
            <p:nvPr/>
          </p:nvSpPr>
          <p:spPr bwMode="auto">
            <a:xfrm>
              <a:off x="176967" y="-261416"/>
              <a:ext cx="304800" cy="30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9pPr>
            </a:lstStyle>
            <a:p>
              <a:endParaRPr lang="nl-NL" altLang="nl-NL"/>
            </a:p>
          </p:txBody>
        </p:sp>
        <p:sp>
          <p:nvSpPr>
            <p:cNvPr id="5136" name="AutoShape 21" descr="https://upload.wikimedia.org/wikipedia/commons/6/60/Simple_Globe.svg"/>
            <p:cNvSpPr>
              <a:spLocks noChangeAspect="1" noChangeArrowheads="1"/>
            </p:cNvSpPr>
            <p:nvPr/>
          </p:nvSpPr>
          <p:spPr bwMode="auto">
            <a:xfrm>
              <a:off x="329367" y="-109015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9pPr>
            </a:lstStyle>
            <a:p>
              <a:endParaRPr lang="nl-NL" altLang="nl-NL"/>
            </a:p>
          </p:txBody>
        </p:sp>
        <p:sp>
          <p:nvSpPr>
            <p:cNvPr id="5137" name="AutoShape 23" descr="https://upload.wikimedia.org/wikipedia/commons/6/60/Simple_Globe.svg"/>
            <p:cNvSpPr>
              <a:spLocks noChangeAspect="1" noChangeArrowheads="1"/>
            </p:cNvSpPr>
            <p:nvPr/>
          </p:nvSpPr>
          <p:spPr bwMode="auto">
            <a:xfrm>
              <a:off x="481767" y="43385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CG Times" charset="0"/>
                  <a:ea typeface="MS PGothic" charset="-128"/>
                </a:defRPr>
              </a:lvl9pPr>
            </a:lstStyle>
            <a:p>
              <a:endParaRPr lang="nl-NL" altLang="nl-NL"/>
            </a:p>
          </p:txBody>
        </p:sp>
        <p:pic>
          <p:nvPicPr>
            <p:cNvPr id="5138" name="Picture 25" descr="File:Simple Globe.sv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" y="3175522"/>
              <a:ext cx="1303339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" name="Picture 27" descr="https://upload.wikimedia.org/wikipedia/commons/thumb/2/27/FP_Satellite_icon.svg/1024px-FP_Satellite_icon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481" y="3261247"/>
              <a:ext cx="655637" cy="654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33" descr="https://d30y9cdsu7xlg0.cloudfront.net/png/14294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544" y="3959749"/>
              <a:ext cx="4349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364088" y="1407048"/>
            <a:ext cx="3788604" cy="3669953"/>
            <a:chOff x="4355852" y="1407048"/>
            <a:chExt cx="4796840" cy="4646613"/>
          </a:xfrm>
        </p:grpSpPr>
        <p:pic>
          <p:nvPicPr>
            <p:cNvPr id="5122" name="Picture 17" descr="http://cdn.flaticon.com/png/256/1198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292" y="2423046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11" descr="https://c2.staticflickr.com/4/3533/3223044657_5b74ba8b28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894" y="1407048"/>
              <a:ext cx="1046163" cy="1798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al 4"/>
            <p:cNvSpPr/>
            <p:nvPr/>
          </p:nvSpPr>
          <p:spPr>
            <a:xfrm>
              <a:off x="7487406" y="4291535"/>
              <a:ext cx="792163" cy="360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100" dirty="0"/>
                <a:t>HTML</a:t>
              </a:r>
            </a:p>
          </p:txBody>
        </p:sp>
        <p:sp>
          <p:nvSpPr>
            <p:cNvPr id="16" name="Ovaal 15"/>
            <p:cNvSpPr/>
            <p:nvPr/>
          </p:nvSpPr>
          <p:spPr>
            <a:xfrm>
              <a:off x="7036558" y="2527824"/>
              <a:ext cx="903287" cy="358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100" dirty="0" err="1"/>
                <a:t>Linked</a:t>
              </a:r>
              <a:r>
                <a:rPr lang="nl-NL" sz="1100" dirty="0"/>
                <a:t> Data</a:t>
              </a:r>
            </a:p>
          </p:txBody>
        </p:sp>
        <p:sp>
          <p:nvSpPr>
            <p:cNvPr id="17" name="Ovaal 16"/>
            <p:cNvSpPr/>
            <p:nvPr/>
          </p:nvSpPr>
          <p:spPr>
            <a:xfrm>
              <a:off x="8052558" y="2886598"/>
              <a:ext cx="928687" cy="360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100" dirty="0" err="1"/>
                <a:t>RESTful</a:t>
              </a:r>
              <a:r>
                <a:rPr lang="nl-NL" sz="1100" dirty="0"/>
                <a:t> </a:t>
              </a:r>
              <a:r>
                <a:rPr lang="nl-NL" sz="1100" dirty="0" err="1"/>
                <a:t>APIs</a:t>
              </a:r>
              <a:endParaRPr lang="nl-NL" sz="1100" dirty="0"/>
            </a:p>
          </p:txBody>
        </p:sp>
        <p:sp>
          <p:nvSpPr>
            <p:cNvPr id="6" name="Rechthoek 5"/>
            <p:cNvSpPr/>
            <p:nvPr/>
          </p:nvSpPr>
          <p:spPr>
            <a:xfrm>
              <a:off x="6957181" y="1635646"/>
              <a:ext cx="181292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dirty="0"/>
                <a:t>Rest van de wereld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55852" y="5115052"/>
              <a:ext cx="4716880" cy="938609"/>
              <a:chOff x="4250313" y="5978661"/>
              <a:chExt cx="4716880" cy="9386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2421" y="610469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313" y="6031168"/>
                <a:ext cx="886102" cy="88610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8131" y="608148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705" y="609691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8222" y="5978661"/>
                <a:ext cx="913170" cy="91317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439"/>
              <a:stretch/>
            </p:blipFill>
            <p:spPr>
              <a:xfrm>
                <a:off x="8236711" y="6027569"/>
                <a:ext cx="730482" cy="786711"/>
              </a:xfrm>
              <a:prstGeom prst="rect">
                <a:avLst/>
              </a:prstGeom>
            </p:spPr>
          </p:pic>
        </p:grpSp>
      </p:grpSp>
      <p:pic>
        <p:nvPicPr>
          <p:cNvPr id="5129" name="Picture 4" descr="http://pixabay.com/static/uploads/photo/2012/05/07/18/36/bricks-48938_64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45" y="1665067"/>
            <a:ext cx="3094933" cy="326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4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00" y="987574"/>
            <a:ext cx="4924400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99"/>
          <a:stretch/>
        </p:blipFill>
        <p:spPr>
          <a:xfrm>
            <a:off x="0" y="-3094"/>
            <a:ext cx="9144000" cy="51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" b="-125"/>
          <a:stretch/>
        </p:blipFill>
        <p:spPr>
          <a:xfrm>
            <a:off x="1014" y="0"/>
            <a:ext cx="9142986" cy="54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fase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2: A usable spatial data publication platform 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how to make spatial data easy to find and more specifically to explore the idea of ‘government as a platform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3: </a:t>
            </a:r>
            <a:r>
              <a:rPr lang="en-US" dirty="0" err="1"/>
              <a:t>Crawlable</a:t>
            </a:r>
            <a:r>
              <a:rPr lang="en-US" dirty="0"/>
              <a:t> spatial data using the ecosystem of the Web and Linked Data 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what would be the best way to publish geospatial data not as a traditional SDI, but rather based on modern web technology, in such a way that it becomes part of the ecosystem of the web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4: Spatial data on the web using the current SDI 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how to integrate traditional SDI with OGC services with the modern web of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856" y="468669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github.com/geo4web-testbed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ie ontwikkeling" id="{791EFE96-5BFC-2842-B44B-5A4862D455D4}" vid="{8DC8808B-7185-3143-8B4C-8EB27C6E5CB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</Template>
  <TotalTime>547</TotalTime>
  <Words>404</Words>
  <Application>Microsoft Macintosh PowerPoint</Application>
  <PresentationFormat>On-screen Show (16:9)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CG Times</vt:lpstr>
      <vt:lpstr>MS PGothic</vt:lpstr>
      <vt:lpstr>Verdana</vt:lpstr>
      <vt:lpstr>Wingdings</vt:lpstr>
      <vt:lpstr>Kantoorthema</vt:lpstr>
      <vt:lpstr>Maak geo-informatie developervriendelijk</vt:lpstr>
      <vt:lpstr>#geo4web testbed</vt:lpstr>
      <vt:lpstr>Geo4Web Testbed: Sponsors</vt:lpstr>
      <vt:lpstr>Geodata &gt;&gt; op het Web</vt:lpstr>
      <vt:lpstr>PowerPoint Presentation</vt:lpstr>
      <vt:lpstr>PowerPoint Presentation</vt:lpstr>
      <vt:lpstr>PowerPoint Presentation</vt:lpstr>
      <vt:lpstr>PowerPoint Presentation</vt:lpstr>
      <vt:lpstr>Vragen fase 1</vt:lpstr>
      <vt:lpstr>Lessons learned fase 1</vt:lpstr>
      <vt:lpstr>Geo4Web, fase 2</vt:lpstr>
      <vt:lpstr>Resultaten fase 2</vt:lpstr>
      <vt:lpstr>Geo4Web fase 3, hoe nu verder?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Geo4Web testbed</dc:title>
  <dc:creator>Peter ter Haar</dc:creator>
  <cp:lastModifiedBy>Peter ter Haar</cp:lastModifiedBy>
  <cp:revision>23</cp:revision>
  <dcterms:created xsi:type="dcterms:W3CDTF">2016-08-19T10:30:03Z</dcterms:created>
  <dcterms:modified xsi:type="dcterms:W3CDTF">2016-09-06T07:52:50Z</dcterms:modified>
</cp:coreProperties>
</file>