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Carbon</a:t>
            </a:r>
            <a:r>
              <a:rPr/>
              <a:t> </a:t>
            </a:r>
            <a:r>
              <a:rPr/>
              <a:t>Dioxide</a:t>
            </a:r>
            <a:r>
              <a:rPr/>
              <a:t> </a:t>
            </a:r>
            <a:r>
              <a:rPr/>
              <a:t>Concentrations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Mona</a:t>
            </a:r>
            <a:r>
              <a:rPr/>
              <a:t> </a:t>
            </a:r>
            <a:r>
              <a:rPr/>
              <a:t>Loa</a:t>
            </a:r>
            <a:r>
              <a:rPr/>
              <a:t> </a:t>
            </a:r>
            <a:r>
              <a:rPr/>
              <a:t>Observatory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Bowei</a:t>
            </a:r>
            <a:r>
              <a:rPr/>
              <a:t> </a:t>
            </a:r>
            <a:r>
              <a:rPr/>
              <a:t>Zhao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10/24/2020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carbon</a:t>
            </a:r>
            <a:r>
              <a:rPr/>
              <a:t> </a:t>
            </a:r>
            <a:r>
              <a:rPr/>
              <a:t>dioxide</a:t>
            </a:r>
            <a:r>
              <a:rPr/>
              <a:t> </a:t>
            </a:r>
            <a:r>
              <a:rPr/>
              <a:t>concentrations</a:t>
            </a:r>
          </a:p>
        </p:txBody>
      </p:sp>
      <p:pic>
        <p:nvPicPr>
          <p:cNvPr descr="case_study_08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carbon</a:t>
            </a:r>
            <a:r>
              <a:rPr/>
              <a:t> </a:t>
            </a:r>
            <a:r>
              <a:rPr/>
              <a:t>dioxide</a:t>
            </a:r>
            <a:r>
              <a:rPr/>
              <a:t> </a:t>
            </a:r>
            <a:r>
              <a:rPr/>
              <a:t>concentrations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years</a:t>
            </a:r>
          </a:p>
        </p:txBody>
      </p:sp>
      <p:pic>
        <p:nvPicPr>
          <p:cNvPr descr="recent_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48000"/>
            <a:ext cx="8229600" cy="161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Dioxide Concentrations at Mona Loa Observatory</dc:title>
  <dc:creator>Bowei Zhao</dc:creator>
  <cp:keywords/>
  <dcterms:created xsi:type="dcterms:W3CDTF">2020-10-27T21:12:14Z</dcterms:created>
  <dcterms:modified xsi:type="dcterms:W3CDTF">2020-10-27T21:12:14Z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10/24/2020</vt:lpwstr>
  </property>
  <property fmtid="{D5CDD505-2E9C-101B-9397-08002B2CF9AE}" pid="3" name="output">
    <vt:lpwstr/>
  </property>
</Properties>
</file>