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1" r:id="rId4"/>
    <p:sldId id="262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10/22/2020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 anchor="t">
            <a:normAutofit/>
          </a:bodyPr>
          <a:lstStyle/>
          <a:p>
            <a:r>
              <a:rPr lang="en-US" sz="4800" b="1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GEO 511</a:t>
            </a:r>
            <a:br>
              <a:rPr lang="en-US" sz="4800" b="1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</a:br>
            <a:r>
              <a:rPr lang="en-US" sz="4800" b="1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Resource Presentation</a:t>
            </a:r>
            <a:endParaRPr lang="en-US" sz="4800" b="1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Zaque Evans</a:t>
            </a:r>
            <a:endParaRPr lang="en-US" sz="28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71672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947057"/>
          </a:xfrm>
        </p:spPr>
        <p:txBody>
          <a:bodyPr anchor="t">
            <a:normAutofit/>
          </a:bodyPr>
          <a:lstStyle/>
          <a:p>
            <a:r>
              <a:rPr lang="en-US" dirty="0" err="1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Plotly</a:t>
            </a:r>
            <a:endParaRPr lang="en-US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632857"/>
            <a:ext cx="10018713" cy="4323806"/>
          </a:xfrm>
        </p:spPr>
        <p:txBody>
          <a:bodyPr anchor="t">
            <a:normAutofit/>
          </a:bodyPr>
          <a:lstStyle/>
          <a:p>
            <a:r>
              <a:rPr lang="en-US" sz="2200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Founded in 2012, Montreal </a:t>
            </a:r>
          </a:p>
          <a:p>
            <a:r>
              <a:rPr lang="en-US" sz="2200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Jack and Chris Parmer </a:t>
            </a:r>
          </a:p>
          <a:p>
            <a:pPr lvl="1"/>
            <a:r>
              <a:rPr lang="en-US" sz="1800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various Silicon Valley jobs, including solar panels</a:t>
            </a:r>
          </a:p>
          <a:p>
            <a:r>
              <a:rPr lang="en-US" sz="2200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Alex Johnson</a:t>
            </a:r>
          </a:p>
          <a:p>
            <a:pPr lvl="1"/>
            <a:r>
              <a:rPr lang="en-US" sz="1800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PhD, Physics; Harvard </a:t>
            </a:r>
          </a:p>
          <a:p>
            <a:r>
              <a:rPr lang="en-US" sz="2200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Matt </a:t>
            </a:r>
            <a:r>
              <a:rPr lang="en-US" sz="2200" dirty="0" err="1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Sunquist</a:t>
            </a:r>
            <a:endParaRPr lang="en-US" sz="22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pPr lvl="1"/>
            <a:r>
              <a:rPr lang="en-US" sz="1800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Facebook</a:t>
            </a:r>
            <a:endParaRPr lang="en-US" sz="18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endParaRPr lang="en-US" sz="2200" dirty="0" smtClean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r>
              <a:rPr lang="en-US" sz="2200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Both a company, a dashboard, and a package </a:t>
            </a:r>
          </a:p>
        </p:txBody>
      </p:sp>
    </p:spTree>
    <p:extLst>
      <p:ext uri="{BB962C8B-B14F-4D97-AF65-F5344CB8AC3E}">
        <p14:creationId xmlns:p14="http://schemas.microsoft.com/office/powerpoint/2010/main" val="2419577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947057"/>
          </a:xfrm>
        </p:spPr>
        <p:txBody>
          <a:bodyPr anchor="t">
            <a:normAutofit/>
          </a:bodyPr>
          <a:lstStyle/>
          <a:p>
            <a:r>
              <a:rPr lang="en-US" dirty="0" err="1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Plotly</a:t>
            </a:r>
            <a:endParaRPr lang="en-US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632857"/>
            <a:ext cx="10018713" cy="4323806"/>
          </a:xfrm>
        </p:spPr>
        <p:txBody>
          <a:bodyPr anchor="t">
            <a:normAutofit/>
          </a:bodyPr>
          <a:lstStyle/>
          <a:p>
            <a:endParaRPr lang="en-US" sz="2200" dirty="0" smtClean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r>
              <a:rPr lang="en-US" sz="2200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Graphics and Data </a:t>
            </a:r>
            <a:r>
              <a:rPr lang="en-US" sz="2200" dirty="0" err="1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Viz</a:t>
            </a:r>
            <a:endParaRPr lang="en-US" sz="2200" dirty="0" smtClean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endParaRPr lang="en-US" sz="22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r>
              <a:rPr lang="en-US" sz="2200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Interactivity</a:t>
            </a:r>
          </a:p>
          <a:p>
            <a:endParaRPr lang="en-US" sz="22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r>
              <a:rPr lang="en-US" sz="2200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Built in interactivity/customizability with less code</a:t>
            </a:r>
          </a:p>
          <a:p>
            <a:endParaRPr lang="en-US" sz="22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r>
              <a:rPr lang="en-US" sz="2200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Huge, easily accessibly library</a:t>
            </a:r>
            <a:endParaRPr lang="en-US" sz="2200" dirty="0" smtClean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8327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947057"/>
          </a:xfrm>
        </p:spPr>
        <p:txBody>
          <a:bodyPr anchor="t">
            <a:normAutofit/>
          </a:bodyPr>
          <a:lstStyle/>
          <a:p>
            <a:r>
              <a:rPr lang="en-US" dirty="0" err="1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Plotly</a:t>
            </a:r>
            <a:endParaRPr lang="en-US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632857"/>
            <a:ext cx="10018713" cy="4323806"/>
          </a:xfrm>
        </p:spPr>
        <p:txBody>
          <a:bodyPr anchor="t">
            <a:normAutofit/>
          </a:bodyPr>
          <a:lstStyle/>
          <a:p>
            <a:r>
              <a:rPr lang="en-US" sz="2200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Libraries available for R, Python, MATLAB, and others</a:t>
            </a:r>
          </a:p>
          <a:p>
            <a:endParaRPr lang="en-US" sz="22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r>
              <a:rPr lang="en-US" sz="2200" dirty="0" err="1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install.packages</a:t>
            </a:r>
            <a:r>
              <a:rPr lang="en-US" sz="2200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(“</a:t>
            </a:r>
            <a:r>
              <a:rPr lang="en-US" sz="2200" dirty="0" err="1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plotly</a:t>
            </a:r>
            <a:r>
              <a:rPr lang="en-US" sz="2200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”) or access via GitHub </a:t>
            </a:r>
          </a:p>
          <a:p>
            <a:endParaRPr lang="en-US" sz="22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r>
              <a:rPr lang="en-US" sz="2200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Based off of underlying ggplot2 and grammar of graphics</a:t>
            </a:r>
          </a:p>
          <a:p>
            <a:endParaRPr lang="en-US" sz="22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r>
              <a:rPr lang="en-US" sz="2200" dirty="0" err="1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plot_ly</a:t>
            </a:r>
            <a:r>
              <a:rPr lang="en-US" sz="2200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() primary function </a:t>
            </a:r>
          </a:p>
          <a:p>
            <a:endParaRPr lang="en-US" sz="2200" dirty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  <a:p>
            <a:r>
              <a:rPr lang="en-US" sz="2200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Can also modify/add interactivity to </a:t>
            </a:r>
            <a:r>
              <a:rPr lang="en-US" sz="2200" dirty="0" err="1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ggplot</a:t>
            </a:r>
            <a:r>
              <a:rPr lang="en-US" sz="2200" dirty="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code with </a:t>
            </a:r>
            <a:r>
              <a:rPr lang="en-US" sz="2200" dirty="0" err="1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ggplotly</a:t>
            </a:r>
            <a:r>
              <a:rPr lang="en-US" sz="2200" smtClean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() </a:t>
            </a:r>
            <a:endParaRPr lang="en-US" sz="2200" dirty="0" smtClean="0">
              <a:latin typeface="Microsoft Sans Serif" panose="020B0604020202020204" pitchFamily="34" charset="0"/>
              <a:ea typeface="Microsoft Sans Serif" panose="020B0604020202020204" pitchFamily="34" charset="0"/>
              <a:cs typeface="Microsoft Sans Serif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2269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308</TotalTime>
  <Words>102</Words>
  <Application>Microsoft Office PowerPoint</Application>
  <PresentationFormat>Widescreen</PresentationFormat>
  <Paragraphs>31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Corbel</vt:lpstr>
      <vt:lpstr>Microsoft Sans Serif</vt:lpstr>
      <vt:lpstr>Parallax</vt:lpstr>
      <vt:lpstr>GEO 511 Resource Presentation</vt:lpstr>
      <vt:lpstr>Plotly</vt:lpstr>
      <vt:lpstr>Plotly</vt:lpstr>
      <vt:lpstr>Plotly</vt:lpstr>
    </vt:vector>
  </TitlesOfParts>
  <Company>University at Buffalo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 Johnson</dc:creator>
  <cp:lastModifiedBy>Don Johnson</cp:lastModifiedBy>
  <cp:revision>12</cp:revision>
  <dcterms:created xsi:type="dcterms:W3CDTF">2020-08-30T02:10:50Z</dcterms:created>
  <dcterms:modified xsi:type="dcterms:W3CDTF">2020-10-22T18:38:04Z</dcterms:modified>
</cp:coreProperties>
</file>