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Zaque</a:t>
            </a:r>
            <a:r>
              <a:rPr/>
              <a:t> </a:t>
            </a:r>
            <a:r>
              <a:rPr/>
              <a:t>Evans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(ppm)</a:t>
            </a:r>
            <a:r>
              <a:rPr/>
              <a:t> </a:t>
            </a:r>
            <a:r>
              <a:rPr/>
              <a:t>2010-2019,</a:t>
            </a:r>
            <a:r>
              <a:rPr/>
              <a:t> </a:t>
            </a:r>
            <a:r>
              <a:rPr/>
              <a:t>Muana</a:t>
            </a:r>
            <a:r>
              <a:rPr/>
              <a:t> </a:t>
            </a:r>
            <a:r>
              <a:rPr/>
              <a:t>Lao</a:t>
            </a:r>
            <a:r>
              <a:rPr/>
              <a:t> </a:t>
            </a:r>
            <a:r>
              <a:rPr/>
              <a:t>Observatory</a:t>
            </a:r>
          </a:p>
        </p:txBody>
      </p:sp>
      <p:pic>
        <p:nvPicPr>
          <p:cNvPr descr="E:/2020_2021/FALL_2020/Fall_2020_SpatialDataScienceGEO511/geo511-2020-tasks-ZaqueEvans-first_git/week_08/co2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08: Annual Mean CO2</dc:title>
  <dc:creator>Zaque Evans</dc:creator>
  <cp:keywords/>
  <dcterms:created xsi:type="dcterms:W3CDTF">2020-10-29T16:05:06Z</dcterms:created>
  <dcterms:modified xsi:type="dcterms:W3CDTF">2020-10-29T16:05:06Z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29, 2020</vt:lpwstr>
  </property>
  <property fmtid="{D5CDD505-2E9C-101B-9397-08002B2CF9AE}" pid="3" name="output">
    <vt:lpwstr/>
  </property>
</Properties>
</file>