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GEO 511</a:t>
            </a:r>
            <a:b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Resource Presentation</a:t>
            </a:r>
            <a:endParaRPr lang="en-US" sz="4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Zaque Evans</a:t>
            </a:r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323806"/>
          </a:xfrm>
        </p:spPr>
        <p:txBody>
          <a:bodyPr anchor="t">
            <a:normAutofit/>
          </a:bodyPr>
          <a:lstStyle/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Founded in 2012, Montreal 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Jack and Chris Parmer </a:t>
            </a: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various Silicon Valley jobs, including solar panels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Alex Johnson</a:t>
            </a: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PhD, Physics; Harvard 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Sunquist</a:t>
            </a: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Facebook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Both a company, a dashboard, and a package </a:t>
            </a:r>
          </a:p>
        </p:txBody>
      </p:sp>
    </p:spTree>
    <p:extLst>
      <p:ext uri="{BB962C8B-B14F-4D97-AF65-F5344CB8AC3E}">
        <p14:creationId xmlns:p14="http://schemas.microsoft.com/office/powerpoint/2010/main" val="24195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323806"/>
          </a:xfrm>
        </p:spPr>
        <p:txBody>
          <a:bodyPr anchor="t">
            <a:normAutofit/>
          </a:bodyPr>
          <a:lstStyle/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Libraries available for R, Python, MATLAB, and others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install.packages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(“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”) or access via GitHub 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Based off of underlying ggplot2 and grammar of graphics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plot_ly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 primary function 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 also modify/add interactivity to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ggplot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code with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ggplotly</a:t>
            </a:r>
            <a:r>
              <a:rPr lang="en-US" sz="22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 </a:t>
            </a:r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292</TotalTime>
  <Words>85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Microsoft Sans Serif</vt:lpstr>
      <vt:lpstr>Parallax</vt:lpstr>
      <vt:lpstr>GEO 511 Resource Presentation</vt:lpstr>
      <vt:lpstr>Plotly</vt:lpstr>
      <vt:lpstr>Plotly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Johnson</dc:creator>
  <cp:lastModifiedBy>Don Johnson</cp:lastModifiedBy>
  <cp:revision>11</cp:revision>
  <dcterms:created xsi:type="dcterms:W3CDTF">2020-08-30T02:10:50Z</dcterms:created>
  <dcterms:modified xsi:type="dcterms:W3CDTF">2020-10-22T18:14:26Z</dcterms:modified>
</cp:coreProperties>
</file>