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Zixuan</a:t>
            </a:r>
            <a:r>
              <a:rPr/>
              <a:t> </a:t>
            </a:r>
            <a:r>
              <a:rPr/>
              <a:t>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Oct. 26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46400"/>
            <a:ext cx="8229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Zixuan Chen</dc:creator>
  <cp:keywords/>
  <dcterms:created xsi:type="dcterms:W3CDTF">2020-10-27T02:44:38Z</dcterms:created>
  <dcterms:modified xsi:type="dcterms:W3CDTF">2020-10-27T02:44:38Z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Oct. 26 2020</vt:lpwstr>
  </property>
  <property fmtid="{D5CDD505-2E9C-101B-9397-08002B2CF9AE}" pid="4" name="output">
    <vt:lpwstr/>
  </property>
</Properties>
</file>