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Script8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goal of this case study is to download data from the web, do stuff with it, and then output a file in multiple formats.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(data.table)</a:t>
            </a:r>
            <a:br/>
            <a:r>
              <a:rPr sz="1800">
                <a:latin typeface="Courier"/>
              </a:rPr>
              <a:t>data8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'ftp://aftp.cmdl.noaa.gov/products/trends/co2/co2_annmean_mlo.csv'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skip=</a:t>
            </a:r>
            <a:r>
              <a:rPr sz="1800">
                <a:solidFill>
                  <a:srgbClr val="40A070"/>
                </a:solidFill>
                <a:latin typeface="Courier"/>
              </a:rPr>
              <a:t>55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 Data is Mauna Loa CO2 data (annual means) since 1959. Let’s display this in a 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ipt8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316.91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317.64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318.45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318.99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see if this works!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Script8</dc:title>
  <dc:creator/>
  <cp:keywords/>
  <dcterms:created xsi:type="dcterms:W3CDTF">2020-10-24T04:03:55Z</dcterms:created>
  <dcterms:modified xsi:type="dcterms:W3CDTF">2020-10-24T04:03:55Z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