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Case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Brendan</a:t>
            </a:r>
            <a:r>
              <a:rPr/>
              <a:t> </a:t>
            </a:r>
            <a:r>
              <a:rPr/>
              <a:t>Kunz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11/3/2020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 R Markdown document.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 You can embed an R code chunk like this: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se_study_08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Including</a:t>
            </a:r>
            <a:r>
              <a:rPr/>
              <a:t> </a:t>
            </a:r>
            <a:r>
              <a:rPr/>
              <a:t>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can also embed plots, for example:</a:t>
            </a:r>
          </a:p>
          <a:p>
            <a:pPr lvl="0" marL="0" indent="0">
              <a:buNone/>
            </a:pPr>
            <a:r>
              <a:rPr/>
              <a:t>Top 5 Annual Mean Carbon Dioxide Concentrations</a:t>
            </a:r>
          </a:p>
          <a:p>
            <a:pPr lvl="0" marL="0" indent="0">
              <a:buNone/>
            </a:pPr>
            <a:r>
              <a:rPr/>
              <a:t>year</a:t>
            </a:r>
          </a:p>
          <a:p>
            <a:pPr lvl="0" marL="0" indent="0">
              <a:buNone/>
            </a:pPr>
            <a:r>
              <a:rPr/>
              <a:t>mean</a:t>
            </a:r>
          </a:p>
          <a:p>
            <a:pPr lvl="0" marL="0" indent="0">
              <a:buNone/>
            </a:pPr>
            <a:r>
              <a:rPr/>
              <a:t>2019</a:t>
            </a:r>
          </a:p>
          <a:p>
            <a:pPr lvl="0" marL="0" indent="0">
              <a:buNone/>
            </a:pPr>
            <a:r>
              <a:rPr/>
              <a:t>411.43</a:t>
            </a:r>
          </a:p>
          <a:p>
            <a:pPr lvl="0" marL="0" indent="0">
              <a:buNone/>
            </a:pPr>
            <a:r>
              <a:rPr/>
              <a:t>2018</a:t>
            </a:r>
          </a:p>
          <a:p>
            <a:pPr lvl="0" marL="0" indent="0">
              <a:buNone/>
            </a:pPr>
            <a:r>
              <a:rPr/>
              <a:t>408.52</a:t>
            </a:r>
          </a:p>
          <a:p>
            <a:pPr lvl="0" marL="0" indent="0">
              <a:buNone/>
            </a:pPr>
            <a:r>
              <a:rPr/>
              <a:t>2017</a:t>
            </a:r>
          </a:p>
          <a:p>
            <a:pPr lvl="0" marL="0" indent="0">
              <a:buNone/>
            </a:pPr>
            <a:r>
              <a:rPr/>
              <a:t>406.55</a:t>
            </a:r>
          </a:p>
          <a:p>
            <a:pPr lvl="0" marL="0" indent="0">
              <a:buNone/>
            </a:pPr>
            <a:r>
              <a:rPr/>
              <a:t>2016</a:t>
            </a:r>
          </a:p>
          <a:p>
            <a:pPr lvl="0" marL="0" indent="0">
              <a:buNone/>
            </a:pPr>
            <a:r>
              <a:rPr/>
              <a:t>404.22</a:t>
            </a:r>
          </a:p>
          <a:p>
            <a:pPr lvl="0" marL="0" indent="0">
              <a:buNone/>
            </a:pPr>
            <a:r>
              <a:rPr/>
              <a:t>2015</a:t>
            </a:r>
          </a:p>
          <a:p>
            <a:pPr lvl="0" marL="0" indent="0">
              <a:buNone/>
            </a:pPr>
            <a:r>
              <a:rPr/>
              <a:t>400.83</a:t>
            </a:r>
          </a:p>
          <a:p>
            <a:pPr lvl="0" marL="0" indent="0">
              <a:buNone/>
            </a:pPr>
            <a:r>
              <a:rPr/>
              <a:t>Note that the </a:t>
            </a:r>
            <a:r>
              <a:rPr sz="1800">
                <a:latin typeface="Courier"/>
              </a:rPr>
              <a:t>echo = FALSE</a:t>
            </a:r>
            <a:r>
              <a:rPr/>
              <a:t> parameter was added to the code chunk to prevent printing of the R code that generated the plot.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8</dc:title>
  <dc:creator>Brendan Kunz</dc:creator>
  <cp:keywords/>
  <dcterms:created xsi:type="dcterms:W3CDTF">2020-11-07T23:00:46Z</dcterms:created>
  <dcterms:modified xsi:type="dcterms:W3CDTF">2020-11-07T23:00:46Z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11/3/2020</vt:lpwstr>
  </property>
  <property fmtid="{D5CDD505-2E9C-101B-9397-08002B2CF9AE}" pid="4" name="output">
    <vt:lpwstr/>
  </property>
</Properties>
</file>