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Collin</a:t>
            </a:r>
            <a:r>
              <a:rPr/>
              <a:t> </a:t>
            </a:r>
            <a:r>
              <a:rPr/>
              <a:t>O’Connor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(kableExtra)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case_study_08_files/figure-pptx/chunk_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Collin O’Connor</dc:creator>
  <cp:keywords/>
  <dcterms:created xsi:type="dcterms:W3CDTF">2020-10-28T01:26:15Z</dcterms:created>
  <dcterms:modified xsi:type="dcterms:W3CDTF">2020-10-28T01:26:15Z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