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Script,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Erik</a:t>
            </a:r>
            <a:r>
              <a:rPr/>
              <a:t> </a:t>
            </a:r>
            <a:r>
              <a:rPr/>
              <a:t>Woyciesjes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10/29/2020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Mauna</a:t>
            </a:r>
            <a:r>
              <a:rPr/>
              <a:t> </a:t>
            </a:r>
            <a:r>
              <a:rPr/>
              <a:t>Loa</a:t>
            </a:r>
            <a:r>
              <a:rPr/>
              <a:t> </a:t>
            </a:r>
            <a:r>
              <a:rPr/>
              <a:t>CO2</a:t>
            </a:r>
            <a:r>
              <a:rPr/>
              <a:t> </a:t>
            </a:r>
            <a:r>
              <a:rPr/>
              <a:t>Annual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 Parsed with column specification:
## cols(
##   `#` = col_logical(),
##   year = col_double(),
##   mean = col_double(),
##   unc = col_double()
## )</a:t>
            </a:r>
          </a:p>
          <a:p>
            <a:pPr lvl="0" marL="0" indent="0">
              <a:buNone/>
            </a:pPr>
            <a:r>
              <a:rPr/>
              <a:t># Data Plotted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e_study_0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# Arrage Data for Table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Selecting by unc</a:t>
            </a:r>
          </a:p>
          <a:p>
            <a:pPr lvl="0" marL="0" indent="0">
              <a:buNone/>
            </a:pPr>
            <a:r>
              <a:rPr/>
              <a:t># Data Table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01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unc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411.43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408.52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406.55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404.22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400.83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2014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398.64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0.12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Annual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Decade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Script, Many Products</dc:title>
  <dc:creator>Erik Woyciesjes</dc:creator>
  <cp:keywords/>
  <dcterms:created xsi:type="dcterms:W3CDTF">2020-10-29T19:24:02Z</dcterms:created>
  <dcterms:modified xsi:type="dcterms:W3CDTF">2020-10-29T19:24:02Z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10/29/2020</vt:lpwstr>
  </property>
  <property fmtid="{D5CDD505-2E9C-101B-9397-08002B2CF9AE}" pid="3" name="output">
    <vt:lpwstr/>
  </property>
</Properties>
</file>