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GEO511_CS_08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Marko</a:t>
            </a:r>
            <a:r>
              <a:rPr/>
              <a:t> </a:t>
            </a:r>
            <a:r>
              <a:rPr/>
              <a:t>Lazin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10/27/2020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Setup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0" marL="0" indent="0">
              <a:buNone/>
            </a:pPr>
            <a:r>
              <a:rPr/>
              <a:t>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cs8_data&lt;-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read_table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"ftp://aftp.cmdl.noaa.gov/products/trends/co2/co2_annmean_mlo.txt"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skip=</a:t>
            </a:r>
            <a:r>
              <a:rPr sz="1800">
                <a:solidFill>
                  <a:srgbClr val="40A070"/>
                </a:solidFill>
                <a:latin typeface="Courier"/>
              </a:rPr>
              <a:t>56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cs8_data&lt;-cs8_data[,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Graph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(cs8_data,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year,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mean))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"Mauna Loa CO2 Annual Mean"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solidFill>
                  <a:srgbClr val="4070A0"/>
                </a:solidFill>
                <a:latin typeface="Courier"/>
              </a:rPr>
              <a:t>"Year"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solidFill>
                  <a:srgbClr val="4070A0"/>
                </a:solidFill>
                <a:latin typeface="Courier"/>
              </a:rPr>
              <a:t>"Mean CO2 PPM"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511_CS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(cs8_data,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(mean))),</a:t>
            </a:r>
            <a:r>
              <a:rPr sz="1800">
                <a:solidFill>
                  <a:srgbClr val="902000"/>
                </a:solidFill>
                <a:latin typeface="Courier"/>
              </a:rPr>
              <a:t>format=</a:t>
            </a:r>
            <a:r>
              <a:rPr sz="1800">
                <a:solidFill>
                  <a:srgbClr val="4070A0"/>
                </a:solidFill>
                <a:latin typeface="Courier"/>
              </a:rPr>
              <a:t>"simple"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align=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caption=</a:t>
            </a:r>
            <a:r>
              <a:rPr sz="1800">
                <a:solidFill>
                  <a:srgbClr val="4070A0"/>
                </a:solidFill>
                <a:latin typeface="Courier"/>
              </a:rPr>
              <a:t>"Mauna Loa CO2 Top Annual Mean"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unc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411.43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408.52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406.55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400.83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398.64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Mauna</a:t>
            </a:r>
            <a:r>
              <a:rPr/>
              <a:t> </a:t>
            </a:r>
            <a:r>
              <a:rPr/>
              <a:t>Loa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GEO511_CS_08</dc:title>
  <dc:creator>Marko Lazin</dc:creator>
  <cp:keywords/>
  <dcterms:created xsi:type="dcterms:W3CDTF">2020-10-29T15:56:31Z</dcterms:created>
  <dcterms:modified xsi:type="dcterms:W3CDTF">2020-10-29T15:56:31Z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10/27/2020</vt:lpwstr>
  </property>
  <property fmtid="{D5CDD505-2E9C-101B-9397-08002B2CF9AE}" pid="3" name="output">
    <vt:lpwstr/>
  </property>
</Properties>
</file>