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Kaiser</a:t>
            </a:r>
            <a:r>
              <a:rPr/>
              <a:t> </a:t>
            </a:r>
            <a:r>
              <a:rPr/>
              <a:t>Mahmood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August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(kableExtra)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(knitr)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(magick)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_study_08_files/figure-pptx/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411.43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408.52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406.55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404.22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400.83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Kaiser Mahmood</dc:creator>
  <cp:keywords/>
  <dcterms:created xsi:type="dcterms:W3CDTF">2020-12-17T21:26:10Z</dcterms:created>
  <dcterms:modified xsi:type="dcterms:W3CDTF">2020-12-17T21:26:10Z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August 1, 2020</vt:lpwstr>
  </property>
  <property fmtid="{D5CDD505-2E9C-101B-9397-08002B2CF9AE}" pid="3" name="output">
    <vt:lpwstr/>
  </property>
</Properties>
</file>