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Sandra</a:t>
            </a:r>
            <a:r>
              <a:rPr/>
              <a:t> </a:t>
            </a:r>
            <a:r>
              <a:rPr/>
              <a:t>Notaro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10/26/2020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S_08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408.52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406.55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404.22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400.83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Tina and Betsy helped me make my table look properly by combining different ideas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Sandra Notaro</dc:creator>
  <cp:keywords/>
  <dcterms:created xsi:type="dcterms:W3CDTF">2020-10-27T19:03:15Z</dcterms:created>
  <dcterms:modified xsi:type="dcterms:W3CDTF">2020-10-27T19:03:15Z</dcterms:modified>
</cp:coreProperties>
</file>