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7" r:id="rId3"/>
    <p:sldId id="272" r:id="rId4"/>
    <p:sldId id="268" r:id="rId5"/>
    <p:sldId id="277" r:id="rId6"/>
    <p:sldId id="278" r:id="rId7"/>
    <p:sldId id="279" r:id="rId8"/>
    <p:sldId id="280" r:id="rId9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81"/>
    <p:restoredTop sz="94685"/>
  </p:normalViewPr>
  <p:slideViewPr>
    <p:cSldViewPr snapToGrid="0" snapToObjects="1">
      <p:cViewPr varScale="1">
        <p:scale>
          <a:sx n="109" d="100"/>
          <a:sy n="109" d="100"/>
        </p:scale>
        <p:origin x="19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Sub-topic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en-US" dirty="0"/>
          </a:p>
        </p:txBody>
      </p:sp>
      <p:pic>
        <p:nvPicPr>
          <p:cNvPr id="8" name="Picture 7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6" hasCustomPrompt="1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  <a:endParaRPr lang="en-US" dirty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  <a:endParaRPr lang="en-US" dirty="0"/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9" name="Picture 8" descr="University at Buffalo, The State University of New York logo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/>
          <p:cNvSpPr>
            <a:spLocks noGrp="1"/>
          </p:cNvSpPr>
          <p:nvPr>
            <p:ph type="ctrTitle"/>
          </p:nvPr>
        </p:nvSpPr>
        <p:spPr>
          <a:xfrm>
            <a:off x="658495" y="1007745"/>
            <a:ext cx="6638290" cy="1940560"/>
          </a:xfrm>
        </p:spPr>
        <p:txBody>
          <a:bodyPr/>
          <a:lstStyle/>
          <a:p>
            <a:r>
              <a:rPr lang="en-US" dirty="0"/>
              <a:t>R - Time Series Analysis</a:t>
            </a:r>
            <a:endParaRPr lang="en-US" dirty="0"/>
          </a:p>
        </p:txBody>
      </p:sp>
      <p:sp>
        <p:nvSpPr>
          <p:cNvPr id="7" name="Sub-topic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By: Haoming </a:t>
            </a:r>
            <a:r>
              <a:rPr lang="en-US" dirty="0"/>
              <a:t>Tang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055" y="1128395"/>
            <a:ext cx="11097895" cy="753745"/>
          </a:xfrm>
        </p:spPr>
        <p:txBody>
          <a:bodyPr>
            <a:noAutofit/>
          </a:bodyPr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8" name="Slide Numb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55" y="2199640"/>
            <a:ext cx="10856595" cy="17551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04595" y="4271645"/>
            <a:ext cx="7372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The time series object is created by using the ts() function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6928" y="1501267"/>
            <a:ext cx="6951472" cy="589280"/>
          </a:xfrm>
        </p:spPr>
        <p:txBody>
          <a:bodyPr/>
          <a:lstStyle/>
          <a:p>
            <a:r>
              <a:rPr lang="en-US" dirty="0"/>
              <a:t>Creating a time series</a:t>
            </a:r>
            <a:endParaRPr lang="en-US" dirty="0"/>
          </a:p>
        </p:txBody>
      </p:sp>
      <p:sp>
        <p:nvSpPr>
          <p:cNvPr id="8" name="Slide Numb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8500" y="2103120"/>
            <a:ext cx="9758045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The ts() function will convert a numeric vector into an R time series object. The format is</a:t>
            </a:r>
            <a:r>
              <a:rPr lang="zh-CN" altLang="en-US" sz="2400" b="1"/>
              <a:t> ts(vector, start=, end=, frequency=)</a:t>
            </a:r>
            <a:r>
              <a:rPr lang="zh-CN" altLang="en-US" sz="2000"/>
              <a:t> where start and end are the times of the first and last observation and frequency is the number of observations per unit time </a:t>
            </a:r>
            <a:r>
              <a:rPr lang="zh-CN" altLang="en-US" sz="2400" b="1"/>
              <a:t>(1=annual, 4=quartly, 12=monthly, etc.)</a:t>
            </a:r>
            <a:r>
              <a:rPr lang="zh-CN" altLang="en-US" sz="2000"/>
              <a:t>.</a:t>
            </a:r>
            <a:endParaRPr lang="zh-CN" altLang="en-US" sz="2000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# save a numeric vector containing 72 monthly observations</a:t>
            </a:r>
            <a:endParaRPr lang="zh-CN" altLang="en-US" b="1"/>
          </a:p>
          <a:p>
            <a:r>
              <a:rPr lang="zh-CN" altLang="en-US" b="1"/>
              <a:t># from Jan 2009 to Dec 2014 as a time series object</a:t>
            </a:r>
            <a:endParaRPr lang="zh-CN" altLang="en-US" b="1"/>
          </a:p>
          <a:p>
            <a:r>
              <a:rPr lang="zh-CN" altLang="en-US" b="1"/>
              <a:t>myts &lt;- ts(myvector, start=c(2009, 1), end=c(2014, 12), frequency=12)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# subset the time series (June 2014 to December 2014)</a:t>
            </a:r>
            <a:endParaRPr lang="zh-CN" altLang="en-US" b="1"/>
          </a:p>
          <a:p>
            <a:r>
              <a:rPr lang="zh-CN" altLang="en-US" b="1"/>
              <a:t>myts2 &lt;- window(myts, start=c(2014, 6), end=c(2014, 12))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# plot series</a:t>
            </a:r>
            <a:endParaRPr lang="zh-CN" altLang="en-US" b="1"/>
          </a:p>
          <a:p>
            <a:r>
              <a:rPr lang="zh-CN" altLang="en-US" b="1"/>
              <a:t>plot(myts)</a:t>
            </a:r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928" y="1332357"/>
            <a:ext cx="6951472" cy="589280"/>
          </a:xfrm>
        </p:spPr>
        <p:txBody>
          <a:bodyPr/>
          <a:p>
            <a:r>
              <a:rPr lang="zh-CN" altLang="en-US"/>
              <a:t>Seasonal Decomposition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 time series with additive trend, seasonal, and irregular components can be decomposed using the stl() function. Note that a series with multiplicative effects can often by transformed into series with additive effects through a log transformation (i.e., newts &lt;- log(myts)).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fld id="{EB53C135-CEC6-A548-8917-8F7FEB82358B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0540" y="3930015"/>
            <a:ext cx="4782820" cy="2702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928" y="1501267"/>
            <a:ext cx="6951472" cy="589280"/>
          </a:xfrm>
        </p:spPr>
        <p:txBody>
          <a:bodyPr/>
          <a:p>
            <a:r>
              <a:rPr lang="zh-CN" altLang="en-US"/>
              <a:t>Exponential Models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Both the HoltWinters() function in the base installation, and the ets() function in the forecast package, can be used to fit exponential models.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fld id="{EB53C135-CEC6-A548-8917-8F7FEB82358B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170" y="3418840"/>
            <a:ext cx="6005195" cy="32569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928" y="1501267"/>
            <a:ext cx="6951472" cy="589280"/>
          </a:xfrm>
        </p:spPr>
        <p:txBody>
          <a:bodyPr/>
          <a:p>
            <a:r>
              <a:rPr lang="zh-CN" altLang="en-US"/>
              <a:t>ARIMA Models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arima() function can be used to fit an autoregressive integrated moving averages model. Other useful functions include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fld id="{EB53C135-CEC6-A548-8917-8F7FEB82358B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3566795"/>
            <a:ext cx="5048250" cy="3117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808" y="1444371"/>
            <a:ext cx="6951472" cy="3968249"/>
          </a:xfrm>
        </p:spPr>
        <p:txBody>
          <a:bodyPr/>
          <a:p>
            <a:r>
              <a:rPr lang="zh-CN" altLang="en-US"/>
              <a:t>Note that the forecast package has somewhat nicer versions of acf() and pacf() called Acf() and Pacf() respectively.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fld id="{EB53C135-CEC6-A548-8917-8F7FEB82358B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2552065"/>
            <a:ext cx="6884670" cy="33750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187,&quot;width&quot;:17477}"/>
</p:tagLst>
</file>

<file path=ppt/tags/tag2.xml><?xml version="1.0" encoding="utf-8"?>
<p:tagLst xmlns:p="http://schemas.openxmlformats.org/presentationml/2006/main">
  <p:tag name="COMMONDATA" val="eyJoZGlkIjoiMTE5YmJhNGZiMDE1OTE3MmFjMmM2NmEyZTFmZjIyNTkifQ=="/>
</p:tagLst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1456</Words>
  <Application>WPS 演示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Georgia</vt:lpstr>
      <vt:lpstr>System Font Regular</vt:lpstr>
      <vt:lpstr>Segoe Print</vt:lpstr>
      <vt:lpstr>Arial Regular</vt:lpstr>
      <vt:lpstr>微软雅黑</vt:lpstr>
      <vt:lpstr>Calibri</vt:lpstr>
      <vt:lpstr>等线</vt:lpstr>
      <vt:lpstr>黑体</vt:lpstr>
      <vt:lpstr>Arial Unicode MS</vt:lpstr>
      <vt:lpstr>Office Theme</vt:lpstr>
      <vt:lpstr>Land Resources </vt:lpstr>
      <vt:lpstr>Key words</vt:lpstr>
      <vt:lpstr>Questions</vt:lpstr>
      <vt:lpstr>PowerPoint 演示文稿</vt:lpstr>
      <vt:lpstr>PowerPoint 演示文稿</vt:lpstr>
      <vt:lpstr>PowerPoint 演示文稿</vt:lpstr>
      <vt:lpstr>PowerPoint 演示文稿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creator>Division of University Communications</dc:creator>
  <cp:lastModifiedBy>Tomkins</cp:lastModifiedBy>
  <cp:revision>95</cp:revision>
  <dcterms:created xsi:type="dcterms:W3CDTF">2019-04-04T19:20:00Z</dcterms:created>
  <dcterms:modified xsi:type="dcterms:W3CDTF">2022-11-17T18:21:53Z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FC6424D2762D4827A8805ADC886C070E</vt:lpwstr>
  </property>
  <property fmtid="{D5CDD505-2E9C-101B-9397-08002B2CF9AE}" pid="3" name="KSOProductBuildVer">
    <vt:lpwstr>2052-11.1.0.12763</vt:lpwstr>
  </property>
</Properties>
</file>