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CS_08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Yue</a:t>
            </a:r>
            <a:r>
              <a:rPr/>
              <a:t> </a:t>
            </a:r>
            <a:r>
              <a:rPr/>
              <a:t>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9/20/2022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 the txt data from the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the line plot of CO2 emission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emission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 the 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../GEO511/CS08/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86100"/>
            <a:ext cx="8229600" cy="154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CS_08</dc:title>
  <dc:creator>Yue Ma</dc:creator>
  <cp:keywords/>
  <dcterms:created xsi:type="dcterms:W3CDTF">2022-11-01T19:44:57Z</dcterms:created>
  <dcterms:modified xsi:type="dcterms:W3CDTF">2022-11-01T19:44:57Z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9/20/2022</vt:lpwstr>
  </property>
  <property fmtid="{D5CDD505-2E9C-101B-9397-08002B2CF9AE}" pid="3" name="output">
    <vt:lpwstr/>
  </property>
</Properties>
</file>