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gml.noaa.gov/ccgg/trends/" TargetMode="External" /><Relationship Id="rId3" Type="http://schemas.openxmlformats.org/officeDocument/2006/relationships/hyperlink" Target="scrippsco2.ucsd.edu/" TargetMode="External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GEO511_case_study_8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2022-10-25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Manua Loa Trends in Atmospheric Carbon Dioxide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updated data from the Global Monitoring Laboratory (Earth System Research Laboratories) on trends in atmospheric carbon dioxide from Manua Loa, Hawaii. Reference: </a:t>
            </a:r>
            <a:r>
              <a:rPr>
                <a:hlinkClick r:id="rId2"/>
              </a:rPr>
              <a:t>Dr. Pieter Tans, NOAA/GML</a:t>
            </a:r>
            <a:r>
              <a:rPr/>
              <a:t> </a:t>
            </a:r>
            <a:r>
              <a:rPr>
                <a:hlinkClick r:id="rId3"/>
              </a:rPr>
              <a:t>Dr. Ralph Keeling, Scripps Institution of Oceanography</a:t>
            </a:r>
            <a:r>
              <a:rPr/>
              <a:t>.</a:t>
            </a:r>
          </a:p>
        </p:txBody>
      </p:sp>
      <p:pic>
        <p:nvPicPr>
          <p:cNvPr descr="case_study_08_files/figure-pptx/plot%20and%20tabl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GEO511_case_study_8</dc:title>
  <dc:creator/>
  <cp:keywords/>
  <dcterms:created xsi:type="dcterms:W3CDTF">2022-10-25T19:10:21Z</dcterms:created>
  <dcterms:modified xsi:type="dcterms:W3CDTF">2022-10-25T19:10:21Z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2022-10-25</vt:lpwstr>
  </property>
  <property fmtid="{D5CDD505-2E9C-101B-9397-08002B2CF9AE}" pid="3" name="output">
    <vt:lpwstr/>
  </property>
</Properties>
</file>