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microsoft.com/snapshot/2022-01-01/web/packages/swmmr/vignettes/How_swmmr_reads_and_writes_files.html" TargetMode="External"/><Relationship Id="rId2" Type="http://schemas.openxmlformats.org/officeDocument/2006/relationships/hyperlink" Target="https://doi.org/10.1080/1573062X.2019.16118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swmm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725-EAD1-4A4D-81D0-715D9BE6B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SWMMR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E44-9F3E-463B-97B0-82AE1A1CC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EHSAN UL HOQUE TANIM</a:t>
            </a:r>
          </a:p>
        </p:txBody>
      </p:sp>
    </p:spTree>
    <p:extLst>
      <p:ext uri="{BB962C8B-B14F-4D97-AF65-F5344CB8AC3E}">
        <p14:creationId xmlns:p14="http://schemas.microsoft.com/office/powerpoint/2010/main" val="42873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FC5D-CFC5-4265-9160-D2079CBF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SWMMR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54C7D-CAE7-4D48-A56A-7B5054537550}"/>
              </a:ext>
            </a:extLst>
          </p:cNvPr>
          <p:cNvSpPr txBox="1"/>
          <p:nvPr/>
        </p:nvSpPr>
        <p:spPr>
          <a:xfrm>
            <a:off x="729604" y="2214694"/>
            <a:ext cx="10732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Storm Water Management Model (SWMM) is used to analyze, design or optimize urban drainage systems. R package SWMMR does the same with advanced analysis and visualizations of model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functions to read and write SWMM files, initiate simulations and convert files to GIS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assist the modeler during the modeling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Package relies on </a:t>
            </a:r>
            <a:r>
              <a:rPr lang="en-US" sz="2400" dirty="0" err="1"/>
              <a:t>tidyverse</a:t>
            </a:r>
            <a:r>
              <a:rPr lang="en-US" sz="2400" dirty="0"/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included: </a:t>
            </a:r>
            <a:r>
              <a:rPr lang="en-US" sz="2400" dirty="0" err="1"/>
              <a:t>read_inp</a:t>
            </a:r>
            <a:r>
              <a:rPr lang="en-US" sz="2400" dirty="0"/>
              <a:t>(), </a:t>
            </a:r>
            <a:r>
              <a:rPr lang="en-US" sz="2400" dirty="0" err="1"/>
              <a:t>read_rpt</a:t>
            </a:r>
            <a:r>
              <a:rPr lang="en-US" sz="2400" dirty="0"/>
              <a:t>(), </a:t>
            </a:r>
            <a:r>
              <a:rPr lang="en-US" sz="2400" dirty="0" err="1"/>
              <a:t>read_lid_rpt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9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E52A3-380A-4704-9049-655F2A4D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92" y="640831"/>
            <a:ext cx="5461389" cy="5461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ACE9D-7C81-4E77-A47F-832923E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2" y="609598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AUTHOR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80053-A9DF-4C4D-9C27-DEB569202C45}"/>
              </a:ext>
            </a:extLst>
          </p:cNvPr>
          <p:cNvSpPr txBox="1"/>
          <p:nvPr/>
        </p:nvSpPr>
        <p:spPr>
          <a:xfrm>
            <a:off x="506489" y="1770435"/>
            <a:ext cx="4654914" cy="388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Author: Dominik </a:t>
            </a:r>
            <a:r>
              <a:rPr lang="en-US" cap="all" dirty="0" err="1"/>
              <a:t>Leutnant</a:t>
            </a:r>
            <a:r>
              <a:rPr lang="en-US" cap="all" dirty="0"/>
              <a:t>, Anneke Doering, Malte </a:t>
            </a:r>
            <a:r>
              <a:rPr lang="en-US" cap="all" dirty="0" err="1"/>
              <a:t>Henrichs</a:t>
            </a:r>
            <a:r>
              <a:rPr lang="en-US" cap="all" dirty="0"/>
              <a:t>, </a:t>
            </a:r>
            <a:r>
              <a:rPr lang="en-US" cap="all" dirty="0" err="1"/>
              <a:t>Hauke</a:t>
            </a:r>
            <a:r>
              <a:rPr lang="en-US" cap="all" dirty="0"/>
              <a:t> Sonnenberg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Maintainer: Dominik </a:t>
            </a:r>
            <a:r>
              <a:rPr lang="en-US" cap="all" dirty="0" err="1"/>
              <a:t>Leutnant</a:t>
            </a:r>
            <a:endParaRPr lang="en-US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400" b="1" cap="all" dirty="0"/>
              <a:t>Dominik </a:t>
            </a:r>
            <a:r>
              <a:rPr lang="en-US" sz="2400" b="1" cap="all" dirty="0" err="1"/>
              <a:t>Leutnant</a:t>
            </a:r>
            <a:endParaRPr lang="en-US" sz="2400" cap="all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 err="1"/>
              <a:t>Phd</a:t>
            </a:r>
            <a:r>
              <a:rPr lang="en-US" cap="all" dirty="0"/>
              <a:t> in civil engineering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Works at Institute for infrastructure – water – resources – environment (</a:t>
            </a:r>
            <a:r>
              <a:rPr lang="en-US" cap="all" dirty="0" err="1"/>
              <a:t>iwaru</a:t>
            </a:r>
            <a:r>
              <a:rPr lang="en-US" cap="all" dirty="0"/>
              <a:t>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1519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1909840"/>
            <a:ext cx="5037079" cy="3551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52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1980269"/>
            <a:ext cx="5037078" cy="3410282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3759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34695" y="1980269"/>
            <a:ext cx="4110526" cy="3410282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54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71419" y="2374503"/>
            <a:ext cx="5037079" cy="2621814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683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C8A82-E377-4858-BDED-5AAD4E8829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321290" y="1311826"/>
            <a:ext cx="5280092" cy="423171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A6A2B-30D7-488A-B61D-BE121E8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252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0C1-5806-46BC-A4F8-675319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69A5-07CC-485B-8499-8710569F33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https://doi.org/10.1080/1573062X.2019.1611889</a:t>
            </a:r>
            <a:endParaRPr lang="en-US" dirty="0"/>
          </a:p>
          <a:p>
            <a:r>
              <a:rPr lang="en-US" dirty="0">
                <a:hlinkClick r:id="rId3"/>
              </a:rPr>
              <a:t>How </a:t>
            </a:r>
            <a:r>
              <a:rPr lang="en-US" dirty="0" err="1">
                <a:hlinkClick r:id="rId3"/>
              </a:rPr>
              <a:t>swmmr</a:t>
            </a:r>
            <a:r>
              <a:rPr lang="en-US" dirty="0">
                <a:hlinkClick r:id="rId3"/>
              </a:rPr>
              <a:t> reads and writes SWMM files (microsoft.com)</a:t>
            </a:r>
            <a:endParaRPr lang="en-US" dirty="0"/>
          </a:p>
          <a:p>
            <a:r>
              <a:rPr lang="en-US" dirty="0">
                <a:hlinkClick r:id="rId4"/>
              </a:rPr>
              <a:t>CRAN - Package </a:t>
            </a:r>
            <a:r>
              <a:rPr lang="en-US" dirty="0" err="1">
                <a:hlinkClick r:id="rId4"/>
              </a:rPr>
              <a:t>swmmr</a:t>
            </a:r>
            <a:r>
              <a:rPr lang="en-US" dirty="0">
                <a:hlinkClick r:id="rId4"/>
              </a:rPr>
              <a:t> (r-project.org)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00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SWMMR</vt:lpstr>
      <vt:lpstr>ABOUT SWMMR</vt:lpstr>
      <vt:lpstr>AUTHOR </vt:lpstr>
      <vt:lpstr>EXAMPLE</vt:lpstr>
      <vt:lpstr>EXAMPLE</vt:lpstr>
      <vt:lpstr>EXAMPLE</vt:lpstr>
      <vt:lpstr>EXAMPLE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SWMMR</dc:title>
  <dc:creator>Ehsan Ul Hoque Tanim</dc:creator>
  <cp:lastModifiedBy>Ehsan Ul Hoque Tanim</cp:lastModifiedBy>
  <cp:revision>2</cp:revision>
  <dcterms:created xsi:type="dcterms:W3CDTF">2022-10-27T16:05:29Z</dcterms:created>
  <dcterms:modified xsi:type="dcterms:W3CDTF">2022-10-27T16:17:50Z</dcterms:modified>
</cp:coreProperties>
</file>