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Study 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Ehsan Ul Hoque Tanim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Ocober 25,2022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── Column specification ──────────────────────────────
## cols(
##   year = col_double(),
##   mean = col_double(),
##   uncertainty = col_double()
## )</a:t>
            </a:r>
          </a:p>
        </p:txBody>
      </p:sp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year</a:t>
            </a:r>
          </a:p>
          <a:p>
            <a:pPr lvl="0" indent="0" marL="0">
              <a:buNone/>
            </a:pPr>
            <a:r>
              <a:rPr/>
              <a:t>mean</a:t>
            </a:r>
          </a:p>
          <a:p>
            <a:pPr lvl="0" indent="0" marL="0">
              <a:buNone/>
            </a:pPr>
            <a:r>
              <a:rPr/>
              <a:t>uncertainty</a:t>
            </a:r>
          </a:p>
          <a:p>
            <a:pPr lvl="0" indent="0" marL="0">
              <a:buNone/>
            </a:pPr>
            <a:r>
              <a:rPr/>
              <a:t>2021</a:t>
            </a:r>
          </a:p>
          <a:p>
            <a:pPr lvl="0" indent="0" marL="0">
              <a:buNone/>
            </a:pPr>
            <a:r>
              <a:rPr/>
              <a:t>416.45</a:t>
            </a:r>
          </a:p>
          <a:p>
            <a:pPr lvl="0" indent="0" marL="0">
              <a:buNone/>
            </a:pPr>
            <a:r>
              <a:rPr/>
              <a:t>0.12</a:t>
            </a:r>
          </a:p>
          <a:p>
            <a:pPr lvl="0" indent="0" marL="0">
              <a:buNone/>
            </a:pPr>
            <a:r>
              <a:rPr/>
              <a:t>2020</a:t>
            </a:r>
          </a:p>
          <a:p>
            <a:pPr lvl="0" indent="0" marL="0">
              <a:buNone/>
            </a:pPr>
            <a:r>
              <a:rPr/>
              <a:t>414.24</a:t>
            </a:r>
          </a:p>
          <a:p>
            <a:pPr lvl="0" indent="0" marL="0">
              <a:buNone/>
            </a:pPr>
            <a:r>
              <a:rPr/>
              <a:t>0.12</a:t>
            </a:r>
          </a:p>
          <a:p>
            <a:pPr lvl="0" indent="0" marL="0">
              <a:buNone/>
            </a:pPr>
            <a:r>
              <a:rPr/>
              <a:t>2019</a:t>
            </a:r>
          </a:p>
          <a:p>
            <a:pPr lvl="0" indent="0" marL="0">
              <a:buNone/>
            </a:pPr>
            <a:r>
              <a:rPr/>
              <a:t>411.66</a:t>
            </a:r>
          </a:p>
          <a:p>
            <a:pPr lvl="0" indent="0" marL="0">
              <a:buNone/>
            </a:pPr>
            <a:r>
              <a:rPr/>
              <a:t>0.12</a:t>
            </a:r>
          </a:p>
          <a:p>
            <a:pPr lvl="0" indent="0" marL="0">
              <a:buNone/>
            </a:pPr>
            <a:r>
              <a:rPr/>
              <a:t>2018</a:t>
            </a:r>
          </a:p>
          <a:p>
            <a:pPr lvl="0" indent="0" marL="0">
              <a:buNone/>
            </a:pPr>
            <a:r>
              <a:rPr/>
              <a:t>408.72</a:t>
            </a:r>
          </a:p>
          <a:p>
            <a:pPr lvl="0" indent="0" marL="0">
              <a:buNone/>
            </a:pPr>
            <a:r>
              <a:rPr/>
              <a:t>0.12</a:t>
            </a:r>
          </a:p>
          <a:p>
            <a:pPr lvl="0" indent="0" marL="0">
              <a:buNone/>
            </a:pPr>
            <a:r>
              <a:rPr/>
              <a:t>2017</a:t>
            </a:r>
          </a:p>
          <a:p>
            <a:pPr lvl="0" indent="0" marL="0">
              <a:buNone/>
            </a:pPr>
            <a:r>
              <a:rPr/>
              <a:t>406.76</a:t>
            </a:r>
          </a:p>
          <a:p>
            <a:pPr lvl="0" indent="0" marL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Ehsan Ul Hoque Tanim</dc:creator>
  <cp:keywords/>
  <dcterms:created xsi:type="dcterms:W3CDTF">2022-10-25T23:56:19Z</dcterms:created>
  <dcterms:modified xsi:type="dcterms:W3CDTF">2022-10-25T23:56:19Z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Ocober 25,2022</vt:lpwstr>
  </property>
  <property fmtid="{D5CDD505-2E9C-101B-9397-08002B2CF9AE}" pid="3" name="output">
    <vt:lpwstr/>
  </property>
</Properties>
</file>