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Case Study 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Hang Tian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1, 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suppressPackageStartupMessages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</a:t>
            </a:r>
            <a:br/>
            <a:r>
              <a:rPr>
                <a:latin typeface="Courier"/>
              </a:rPr>
              <a:t>dataurl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br/>
            <a:r>
              <a:rPr>
                <a:latin typeface="Courier"/>
              </a:rPr>
              <a:t>temp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(dataurl, </a:t>
            </a:r>
            <a:r>
              <a:rPr>
                <a:solidFill>
                  <a:srgbClr val="7D9029"/>
                </a:solidFill>
                <a:latin typeface="Courier"/>
              </a:rPr>
              <a:t>skip=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'year'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'mean'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'unc'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────────────────────────────────────────────────────────────────────────────
## cols(
##   year = col_double(),
##   mean = col_double(),
##   unc = col_double()
##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(temp,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theme_bw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'Year'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'CO2 Mean Value'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'CO2 Mean ~ Year plot'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ase_study_0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(temp,</a:t>
            </a:r>
            <a:r>
              <a:rPr>
                <a:solidFill>
                  <a:srgbClr val="4070A0"/>
                </a:solidFill>
                <a:latin typeface="Courier"/>
              </a:rPr>
              <a:t>'simple'</a:t>
            </a:r>
            <a:r>
              <a:rPr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316.91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317.64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318.45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318.99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319.62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321.37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322.18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323.05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325.68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326.32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327.46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329.68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330.19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331.13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332.03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333.84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335.41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336.84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338.76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340.12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341.48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344.87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347.61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349.31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351.69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353.20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354.45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355.70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356.54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357.21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358.96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360.97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363.88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366.84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368.54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369.71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377.70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379.98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382.09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384.02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385.83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387.64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391.85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394.06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396.74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398.81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401.01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416.45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rmarkdown::render("week_08/case_study_08.Rmd",output_format = "all")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Hang Tian</dc:creator>
  <cp:keywords/>
  <dcterms:created xsi:type="dcterms:W3CDTF">2022-10-25T18:40:07Z</dcterms:created>
  <dcterms:modified xsi:type="dcterms:W3CDTF">2022-10-25T18:40:07Z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