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Study 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Hang Tian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August 1, 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suppressPackageStartupMessages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</a:t>
            </a:r>
            <a:br/>
            <a:r>
              <a:rPr>
                <a:latin typeface="Courier"/>
              </a:rPr>
              <a:t>dataurl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br/>
            <a:r>
              <a:rPr>
                <a:latin typeface="Courier"/>
              </a:rPr>
              <a:t>temp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(dataurl,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'year'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'mean'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'unc'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────────────────────────────────────────────────────────────────────────────
## cols(
##   year = col_double(),
##   mean = col_double(),
##   unc = col_double()
## 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(temp,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(year,mean))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'Year'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'CO2 Mean Value'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'CO2 Mean ~ Year plot'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latin typeface="Courier"/>
              </a:rPr>
              <a:t>processed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temp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(year,mean)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(processed,</a:t>
            </a:r>
            <a:r>
              <a:rPr>
                <a:solidFill>
                  <a:srgbClr val="4070A0"/>
                </a:solidFill>
                <a:latin typeface="Courier"/>
              </a:rPr>
              <a:t>'simple'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416.45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414.24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411.66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408.72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406.76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rmarkdown::render("week_08/case_study_08.Rmd",output_format = "all")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Hang Tian</dc:creator>
  <cp:keywords/>
  <dcterms:created xsi:type="dcterms:W3CDTF">2022-10-25T18:59:16Z</dcterms:created>
  <dcterms:modified xsi:type="dcterms:W3CDTF">2022-10-25T18:59:16Z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