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Study 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Willow Flood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25,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latin typeface="Courier"/>
              </a:rPr>
              <a:t>co2_data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'ftp://aftp.cmdl.noaa.gov/products/trends/co2/co2_annmean_mlo.txt'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skip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col_names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"unc"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comment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── Column specification ────────────────────────────────────────────────────────
## cols(
##   year = col_double(),
##   mean = col_double(),
##   unc = col_double()
## 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(co2_data,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year,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mean))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 CO2 Over Time"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"Mean CO2"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"Years"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caption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"From Mauna Loa CO2 annual mean data"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/Users/flood/Desktop/GEO511/case_studies-wmflood/week_08/my-output-path/case_study_08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(co2_data[,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(year))), </a:t>
            </a:r>
            <a:r>
              <a:rPr>
                <a:solidFill>
                  <a:srgbClr val="7D9029"/>
                </a:solidFill>
                <a:latin typeface="Courier"/>
              </a:rPr>
              <a:t>format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"simple"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col.names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"UNC"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caption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"Mauna Loa CO2 Annual Mean"</a:t>
            </a:r>
            <a:r>
              <a:rPr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UNC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416.45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414.24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411.66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408.72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406.76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404.41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Mauna Loa CO2 Annual Mean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Willow Flood</dc:creator>
  <cp:keywords/>
  <dcterms:created xsi:type="dcterms:W3CDTF">2022-10-27T18:01:18Z</dcterms:created>
  <dcterms:modified xsi:type="dcterms:W3CDTF">2022-10-27T18:01:18Z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25, 2022</vt:lpwstr>
  </property>
  <property fmtid="{D5CDD505-2E9C-101B-9397-08002B2CF9AE}" pid="3" name="knit">
    <vt:lpwstr>(function(inputFile, encoding){ rmarkdown::render(inputFile, encoding = encoding, output_dir = “my-output-path”, output_format = “all”) })</vt:lpwstr>
  </property>
  <property fmtid="{D5CDD505-2E9C-101B-9397-08002B2CF9AE}" pid="4" name="output">
    <vt:lpwstr/>
  </property>
</Properties>
</file>