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B24"/>
    <a:srgbClr val="86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7640-456D-C5E3-9A81-0ED547B5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C7B5F-1546-119F-DD31-24ECC0BB5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DC0AD-F6F9-4308-47F3-437A77BB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753-8CB7-4930-8A5C-DB6A3386B5D2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AE76-34E0-D267-8678-4EBF9397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8961-D3DA-1040-C39F-ABBF6DE4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2023-280D-4E49-B288-3B4C49BB2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34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0012-99D0-63B2-01D1-031BAFC3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D8B94-F2F0-7186-C227-E1C88A7F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F866-59CA-256A-2C37-265EAA92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753-8CB7-4930-8A5C-DB6A3386B5D2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FB16-F398-C644-F982-8FC59D00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8513-E587-B7F5-ED7B-0A52E546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2023-280D-4E49-B288-3B4C49BB2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44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7E11B-5E9F-93C0-0908-361C83431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06D51-6C05-057E-7FF5-882896806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0906-3036-4679-B5FC-E3ECB270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753-8CB7-4930-8A5C-DB6A3386B5D2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A771-22D4-E96C-86CA-998B7C8F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16E3-223B-02EB-251B-03CD16B4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2023-280D-4E49-B288-3B4C49BB2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6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6D90-F815-878A-6453-44E79EE1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A9F7-B816-3C24-CD46-1874C8F1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2AC27-5E2C-2498-F0C5-9463B801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753-8CB7-4930-8A5C-DB6A3386B5D2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8C70-44CC-192B-3D16-76AD4C36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D7EB-547D-1DF4-2E49-3FF33F09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2023-280D-4E49-B288-3B4C49BB2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CE7F-6161-ED6F-D3F2-A74E701A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9FCC2-D36E-CD4B-C7CC-753BC92FB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4649-8A4F-5213-F031-719C4DF4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753-8CB7-4930-8A5C-DB6A3386B5D2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5DBC-51F3-D3B7-F1CD-42551717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0058-C279-2E13-6A10-014B518F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2023-280D-4E49-B288-3B4C49BB2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D8F7-E48C-2300-B591-5D66AEB1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9F0E9-437E-2FAC-C08D-AC4A968F4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2A76F-2EA8-5AA9-94CC-80E6E9071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34D9B-AC42-8EF3-9996-767731D6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753-8CB7-4930-8A5C-DB6A3386B5D2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B862C-94EC-E634-BC7C-9298A18C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8466A-C485-B02D-B229-6D0C3CFA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2023-280D-4E49-B288-3B4C49BB2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28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6C0E-9099-0C7E-02D7-A238B0C6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1BC42-CF35-3688-5E80-E1282BDB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D0ABB-A06B-B3F7-716C-D7D0111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78D45-D1A3-8347-07EC-E6DD2BBFE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FA39D-BD67-FA1D-B337-072314FBA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75950-6613-95A8-1ACC-0EB3505C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753-8CB7-4930-8A5C-DB6A3386B5D2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EBC1A-EB5E-693F-7F53-6869B5F2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81F3-DE5E-BF05-D6FC-9076EEB8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2023-280D-4E49-B288-3B4C49BB2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11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AB00-339B-5611-4515-BE476F18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5F922-BDCA-9885-D54D-5A6ECB69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753-8CB7-4930-8A5C-DB6A3386B5D2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B0487-A8B5-FFC3-33F6-387B775A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A3503-0146-94DF-3DBE-D45CF87C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2023-280D-4E49-B288-3B4C49BB2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07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81571-B631-B09B-03DB-30380480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753-8CB7-4930-8A5C-DB6A3386B5D2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2A6E4-B539-6616-58D0-72DFD193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CBAF0-B6D5-EA12-FD74-374AC75B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2023-280D-4E49-B288-3B4C49BB2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4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665C-8C05-D50E-0CF6-E913ED86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F43F-DD0B-B439-00E2-E235298F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F6288-D754-B11C-06AC-9523D864A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8F3A5-8D60-2965-7AA7-EAC41EF2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753-8CB7-4930-8A5C-DB6A3386B5D2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37ECB-1B03-B219-023B-C6EBABB9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A5CF-A55A-8F01-4447-65A28829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2023-280D-4E49-B288-3B4C49BB2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DD02-CBB2-CAF2-47EF-584BC9BB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C7B84-E749-807D-1C46-CCA92E991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C1F75-4198-979C-E228-380B0D4E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5B5A6-5FDA-A15E-CDD7-25D516FC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753-8CB7-4930-8A5C-DB6A3386B5D2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33DEA-DA6C-E67D-8FE8-443283A2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B9EDB-0960-BB95-B073-4E7C47A1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2023-280D-4E49-B288-3B4C49BB2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5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C003F-4533-071A-E47B-49CDC025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51AE8-CD9D-BC92-02FD-E47D06F8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C65D-8EBF-6665-9C34-04ABECDA6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6753-8CB7-4930-8A5C-DB6A3386B5D2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B10BC-75D2-E751-381A-5351BCDBF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5D759-BC43-01C4-366E-20B9430F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2023-280D-4E49-B288-3B4C49BB2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2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92EEFC-891B-920A-A553-86B271C3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16" y="3876019"/>
            <a:ext cx="7747000" cy="16256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0A15BBD-21F3-76F0-1B37-9EFD392868B6}"/>
              </a:ext>
            </a:extLst>
          </p:cNvPr>
          <p:cNvGrpSpPr/>
          <p:nvPr/>
        </p:nvGrpSpPr>
        <p:grpSpPr>
          <a:xfrm>
            <a:off x="1634509" y="2128111"/>
            <a:ext cx="7087460" cy="1008985"/>
            <a:chOff x="1634509" y="2128111"/>
            <a:chExt cx="7087460" cy="100898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A7D988-B01E-5062-1D55-C43D9E05AA84}"/>
                </a:ext>
              </a:extLst>
            </p:cNvPr>
            <p:cNvSpPr txBox="1"/>
            <p:nvPr/>
          </p:nvSpPr>
          <p:spPr>
            <a:xfrm>
              <a:off x="2587882" y="2182687"/>
              <a:ext cx="6134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onquera Medium" panose="00000600000000000000" pitchFamily="2" charset="0"/>
                </a:rPr>
                <a:t>COLLISION</a:t>
              </a:r>
              <a:r>
                <a:rPr lang="en-US" sz="3600" dirty="0">
                  <a:latin typeface="Conquera Fine" panose="00000300000000000000" pitchFamily="2" charset="0"/>
                </a:rPr>
                <a:t>-AID</a:t>
              </a:r>
              <a:endParaRPr lang="en-GB" sz="3600" dirty="0">
                <a:latin typeface="Conquera Fine" panose="00000300000000000000" pitchFamily="2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9EEC25-AE9B-E1E6-A3EF-182E44652E4C}"/>
                </a:ext>
              </a:extLst>
            </p:cNvPr>
            <p:cNvSpPr/>
            <p:nvPr/>
          </p:nvSpPr>
          <p:spPr>
            <a:xfrm>
              <a:off x="1634509" y="2128111"/>
              <a:ext cx="755482" cy="755482"/>
            </a:xfrm>
            <a:custGeom>
              <a:avLst/>
              <a:gdLst>
                <a:gd name="connsiteX0" fmla="*/ 301096 w 755482"/>
                <a:gd name="connsiteY0" fmla="*/ 161741 h 755482"/>
                <a:gd name="connsiteX1" fmla="*/ 301096 w 755482"/>
                <a:gd name="connsiteY1" fmla="*/ 301096 h 755482"/>
                <a:gd name="connsiteX2" fmla="*/ 161741 w 755482"/>
                <a:gd name="connsiteY2" fmla="*/ 301096 h 755482"/>
                <a:gd name="connsiteX3" fmla="*/ 161741 w 755482"/>
                <a:gd name="connsiteY3" fmla="*/ 454386 h 755482"/>
                <a:gd name="connsiteX4" fmla="*/ 301096 w 755482"/>
                <a:gd name="connsiteY4" fmla="*/ 454386 h 755482"/>
                <a:gd name="connsiteX5" fmla="*/ 301096 w 755482"/>
                <a:gd name="connsiteY5" fmla="*/ 593741 h 755482"/>
                <a:gd name="connsiteX6" fmla="*/ 454386 w 755482"/>
                <a:gd name="connsiteY6" fmla="*/ 593741 h 755482"/>
                <a:gd name="connsiteX7" fmla="*/ 454386 w 755482"/>
                <a:gd name="connsiteY7" fmla="*/ 454386 h 755482"/>
                <a:gd name="connsiteX8" fmla="*/ 593741 w 755482"/>
                <a:gd name="connsiteY8" fmla="*/ 454386 h 755482"/>
                <a:gd name="connsiteX9" fmla="*/ 593741 w 755482"/>
                <a:gd name="connsiteY9" fmla="*/ 301096 h 755482"/>
                <a:gd name="connsiteX10" fmla="*/ 454386 w 755482"/>
                <a:gd name="connsiteY10" fmla="*/ 301096 h 755482"/>
                <a:gd name="connsiteX11" fmla="*/ 454386 w 755482"/>
                <a:gd name="connsiteY11" fmla="*/ 161741 h 755482"/>
                <a:gd name="connsiteX12" fmla="*/ 377741 w 755482"/>
                <a:gd name="connsiteY12" fmla="*/ 0 h 755482"/>
                <a:gd name="connsiteX13" fmla="*/ 755482 w 755482"/>
                <a:gd name="connsiteY13" fmla="*/ 377741 h 755482"/>
                <a:gd name="connsiteX14" fmla="*/ 377741 w 755482"/>
                <a:gd name="connsiteY14" fmla="*/ 755482 h 755482"/>
                <a:gd name="connsiteX15" fmla="*/ 0 w 755482"/>
                <a:gd name="connsiteY15" fmla="*/ 377741 h 755482"/>
                <a:gd name="connsiteX16" fmla="*/ 377741 w 755482"/>
                <a:gd name="connsiteY16" fmla="*/ 0 h 75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5482" h="755482">
                  <a:moveTo>
                    <a:pt x="301096" y="161741"/>
                  </a:moveTo>
                  <a:lnTo>
                    <a:pt x="301096" y="301096"/>
                  </a:lnTo>
                  <a:lnTo>
                    <a:pt x="161741" y="301096"/>
                  </a:lnTo>
                  <a:lnTo>
                    <a:pt x="161741" y="454386"/>
                  </a:lnTo>
                  <a:lnTo>
                    <a:pt x="301096" y="454386"/>
                  </a:lnTo>
                  <a:lnTo>
                    <a:pt x="301096" y="593741"/>
                  </a:lnTo>
                  <a:lnTo>
                    <a:pt x="454386" y="593741"/>
                  </a:lnTo>
                  <a:lnTo>
                    <a:pt x="454386" y="454386"/>
                  </a:lnTo>
                  <a:lnTo>
                    <a:pt x="593741" y="454386"/>
                  </a:lnTo>
                  <a:lnTo>
                    <a:pt x="593741" y="301096"/>
                  </a:lnTo>
                  <a:lnTo>
                    <a:pt x="454386" y="301096"/>
                  </a:lnTo>
                  <a:lnTo>
                    <a:pt x="454386" y="161741"/>
                  </a:lnTo>
                  <a:close/>
                  <a:moveTo>
                    <a:pt x="377741" y="0"/>
                  </a:moveTo>
                  <a:cubicBezTo>
                    <a:pt x="586362" y="0"/>
                    <a:pt x="755482" y="169120"/>
                    <a:pt x="755482" y="377741"/>
                  </a:cubicBezTo>
                  <a:cubicBezTo>
                    <a:pt x="755482" y="586362"/>
                    <a:pt x="586362" y="755482"/>
                    <a:pt x="377741" y="755482"/>
                  </a:cubicBezTo>
                  <a:cubicBezTo>
                    <a:pt x="169120" y="755482"/>
                    <a:pt x="0" y="586362"/>
                    <a:pt x="0" y="377741"/>
                  </a:cubicBezTo>
                  <a:cubicBezTo>
                    <a:pt x="0" y="169120"/>
                    <a:pt x="169120" y="0"/>
                    <a:pt x="377741" y="0"/>
                  </a:cubicBezTo>
                  <a:close/>
                </a:path>
              </a:pathLst>
            </a:custGeom>
            <a:gradFill>
              <a:gsLst>
                <a:gs pos="15000">
                  <a:srgbClr val="861C20"/>
                </a:gs>
                <a:gs pos="100000">
                  <a:srgbClr val="F71B24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DA0324-C42D-6935-21C6-37CF800E336D}"/>
                </a:ext>
              </a:extLst>
            </p:cNvPr>
            <p:cNvSpPr/>
            <p:nvPr/>
          </p:nvSpPr>
          <p:spPr>
            <a:xfrm>
              <a:off x="1634511" y="3052690"/>
              <a:ext cx="6974918" cy="84406"/>
            </a:xfrm>
            <a:prstGeom prst="rect">
              <a:avLst/>
            </a:prstGeom>
            <a:gradFill>
              <a:gsLst>
                <a:gs pos="15000">
                  <a:srgbClr val="861C20"/>
                </a:gs>
                <a:gs pos="100000">
                  <a:srgbClr val="F71B24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428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Conquera Fine</vt:lpstr>
      <vt:lpstr>Conquera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nasiruolagunju nasiruolagunju</dc:creator>
  <cp:lastModifiedBy>nasiruolagunju nasiruolagunju</cp:lastModifiedBy>
  <cp:revision>1</cp:revision>
  <dcterms:created xsi:type="dcterms:W3CDTF">2023-02-08T10:44:46Z</dcterms:created>
  <dcterms:modified xsi:type="dcterms:W3CDTF">2023-02-08T10:46:33Z</dcterms:modified>
</cp:coreProperties>
</file>