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78" r:id="rId5"/>
    <p:sldId id="279" r:id="rId6"/>
    <p:sldId id="281" r:id="rId7"/>
    <p:sldId id="280" r:id="rId8"/>
    <p:sldId id="282" r:id="rId9"/>
    <p:sldId id="283" r:id="rId10"/>
    <p:sldId id="285" r:id="rId11"/>
    <p:sldId id="284" r:id="rId12"/>
    <p:sldId id="288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4658B-073E-002C-CBCF-437772DC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F894C-DB0B-9990-FEF5-C2B0E73F4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3F668-7B0D-CB15-378F-CE23A631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7F1BF-3F17-48BD-6F16-F8571682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AF09C-D274-4F19-95F5-B6D47B1C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5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8ACF-3193-7549-FB41-0788C256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2B5FD6-94C1-BF0A-1C8C-497BDB8D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D9397-6154-EF74-18D9-82D151D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71C04-C686-8448-0DE0-3A372A3D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C4E5D-AAA1-3B76-88CE-13B7F9B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4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BA69-9188-B3AB-5A4F-50AEB22C3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704EE3-F027-909E-C201-8AB0E9A0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20A4C-91FF-4347-C43A-602AC02E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06EF6-CEA1-FDBB-182C-E95EBD2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EE65F-94FB-7292-B540-CA846BD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C0B4-5FDB-46A2-0687-275DF198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A3785-F493-36C8-1286-94CA5D79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F3113-757A-CD81-8031-2DCE044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DB0DB-4ADA-2AE8-7B2F-FD3876D3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804C-27F2-D060-6FD6-61CC75B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7729-A97A-E811-7572-CF18E755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A36FD-BB4C-C19A-8A4A-3DF8BC13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471C7-E48A-E5D8-C428-4BCCC92C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E8BFF-4284-BE43-5359-EB7C91D1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B6DB8-275C-AB15-A414-C3F8EA8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9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632-4F78-F3CB-7FE3-FFF42C5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20DFE-B957-0A9C-F5B0-868B4AAAC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9640E-E462-0AFA-FA3E-5DC5DE2A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0AAE2-F318-10DB-BB8D-97AA7E8F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44D602-5850-83D8-227D-16DD1DD3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A64E5-7D93-94A9-90B9-1705E50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4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F6AD6-171E-C759-C4FA-42575B7B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3C28F-A4C0-464E-03A8-1C686F2C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C8CF4E-D1E8-8030-313E-2FDAFD0E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5E7456-5C09-AFE7-65C3-D6549557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7E443B-565F-E741-8C5B-BA55117A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14AF9F-3A25-DDE2-B673-86F1445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4A3D0B-D39D-BBA4-BD72-967549F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BD1CBB-7F2B-8E06-EF6B-0708B40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87DC-B27D-B8F9-0138-C4D94913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FCC5C4-0CFB-879A-8E60-540264D2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D53944-2DFD-1F6A-4808-D7F4FEA6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6BD29-06AD-8091-D08B-4D1C6C41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8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2798C-C64E-D6F7-9DC8-27EF2D1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F3096F-A371-D62F-4713-1778879E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261C6-85D1-28DE-483C-255DDAE0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1BE0B-CCDE-8B90-1B42-7C083B37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84059-39FB-C5CB-C850-AB37BA14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1E8CD-FFD0-AD3A-2342-79404808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A8CA4-04BB-5917-CBED-0A6F611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F7315-249D-3413-F8E2-6DABFC11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4C773-F127-6B89-4FE7-3166D2C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4EC0-6D06-FDF8-8F45-8566C90C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C1FAF3-05DD-6D40-1315-F3122E46C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E668B-6A4C-430B-92AC-640D3B39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B5282-18E3-5990-10A5-6B3AB23A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184EC1-63BD-435D-FD73-2B82EF56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42595-CD99-AC64-1181-7CF95237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3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078D05-E606-B497-C926-4C9A9D86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13287-6468-1E71-CE4D-2BB76F48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1F808-2865-6DBA-6635-6FCC1078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A903F-2634-A5CE-1091-D0D4100E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0A05E-1519-1994-2CE2-F1D5FB6B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24086F-BEF3-57E2-225A-81F64485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121" y="4470400"/>
            <a:ext cx="7213600" cy="2387600"/>
          </a:xfrm>
        </p:spPr>
        <p:txBody>
          <a:bodyPr anchor="ctr"/>
          <a:lstStyle/>
          <a:p>
            <a:pPr algn="l"/>
            <a:r>
              <a:rPr lang="pt-BR" dirty="0"/>
              <a:t>Introdução ao Google Earth Engine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4533C7-094A-1BB2-4390-E2860B07FB32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2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9D72E-4AE1-048D-4D9F-631C86BF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A0C4FD6-C894-1704-1A3C-C1D1231D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6C6DED-7150-1F3E-FE66-3CFF29CBDA9A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169D595-7572-C9E6-F628-655A67B29ED8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C767F84A-25B3-C76A-BBB0-22DF44C9A98E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Importação e visualização de dados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AA273B9A-C722-C99C-FD07-529B5C63ECC1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Imagens de satélite, modelos digitais de elevação e limites territoriais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A0EFDEB-BE3F-ED5D-9F4F-C29E80962D18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10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03459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C4AFD-7158-5CAA-DDDE-8A1D37EC4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18AA6A7-2216-A957-2C92-BCA5427F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04CD2CC-A255-702D-6117-D9F4B0EB52A0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92FE47-80BB-7753-CC43-D0AE5F6BF9B9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48672F7F-A73E-5D5E-BC51-64D313E40E84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Importação e visualização de dados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0446966D-65A8-06E9-1352-3DAA7264DDA6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Filtros espaciais e temporais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ED22AE-DF6A-E450-CA43-17DADE28AD8D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11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402577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CD4B8-4ECD-B7C3-1489-835DD38E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B9DC35A-7AC3-3BA0-60AE-64E42C04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7957F08-68EC-C9CD-9358-E39E8869FF58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BE84D3C-653B-051F-4BED-68FC7AD2444E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344D9C79-1337-597A-6207-97952E30209E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Exportação de dados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75762AD-DBA2-78C4-F39D-6CB3C7F98135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Exportação para o Google Drive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1C07672-0457-985C-6E97-D8E3B460349A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12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403030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60A81-7D7E-22FC-6D4D-77CA15590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97AB90D-FF37-C387-C3F0-D78A1CDC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E72E698-DF75-EF48-498E-65809482F77D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36947D2-3B57-D36C-F15C-ADAAC4AE0755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66DAB9DB-9A22-8005-12DE-C0651DDC91DE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Mão na massa!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6242C22C-6732-9DF4-9B8D-DA7160CDE2CC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Importando, visualizando e exportando dados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EDAF89-165A-6164-34B1-1D526BA7AEFE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13</a:t>
            </a:fld>
            <a:endParaRPr lang="pt-BR" sz="11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9BD6FA-BB9D-8CD9-655B-B3DA7ECCD2A2}"/>
              </a:ext>
            </a:extLst>
          </p:cNvPr>
          <p:cNvSpPr/>
          <p:nvPr/>
        </p:nvSpPr>
        <p:spPr>
          <a:xfrm>
            <a:off x="5405717" y="1840335"/>
            <a:ext cx="5740400" cy="3891244"/>
          </a:xfrm>
          <a:prstGeom prst="rect">
            <a:avLst/>
          </a:prstGeom>
          <a:solidFill>
            <a:schemeClr val="bg1">
              <a:lumMod val="90000"/>
            </a:schemeClr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sayHello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algn="just"/>
            <a:r>
              <a:rPr lang="pt-BR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// comentário</a:t>
            </a:r>
          </a:p>
          <a:p>
            <a:pPr algn="just"/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 msg = </a:t>
            </a:r>
            <a:r>
              <a:rPr lang="pt-BR" sz="1200" dirty="0">
                <a:solidFill>
                  <a:srgbClr val="FF5050"/>
                </a:solidFill>
                <a:latin typeface="Consolas" panose="020B0609020204030204" pitchFamily="49" charset="0"/>
              </a:rPr>
              <a:t>‘Olá mundo!’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 num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pt-BR" sz="1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image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ee.Image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FF5050"/>
                </a:solidFill>
                <a:latin typeface="Consolas" panose="020B0609020204030204" pitchFamily="49" charset="0"/>
              </a:rPr>
              <a:t>‘</a:t>
            </a:r>
            <a:r>
              <a:rPr lang="pt-BR" sz="1200" dirty="0" err="1">
                <a:solidFill>
                  <a:srgbClr val="FF5050"/>
                </a:solidFill>
                <a:latin typeface="Consolas" panose="020B0609020204030204" pitchFamily="49" charset="0"/>
              </a:rPr>
              <a:t>imageId</a:t>
            </a:r>
            <a:r>
              <a:rPr lang="pt-BR" sz="1200" dirty="0">
                <a:solidFill>
                  <a:srgbClr val="FF5050"/>
                </a:solidFill>
                <a:latin typeface="Consolas" panose="020B0609020204030204" pitchFamily="49" charset="0"/>
              </a:rPr>
              <a:t>’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endParaRPr lang="pt-BR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pt-B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criedToday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pt-BR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endParaRPr lang="pt-BR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criedToday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algn="just"/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FF5050"/>
                </a:solidFill>
                <a:latin typeface="Consolas" panose="020B0609020204030204" pitchFamily="49" charset="0"/>
              </a:rPr>
              <a:t>‘Tudo normal!’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pt-BR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algn="just"/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FF5050"/>
                </a:solidFill>
                <a:latin typeface="Consolas" panose="020B0609020204030204" pitchFamily="49" charset="0"/>
              </a:rPr>
              <a:t>‘Tem algo estranho acontecendo...’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just"/>
            <a:endParaRPr lang="pt-BR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pt-BR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sayHello</a:t>
            </a:r>
            <a:r>
              <a:rPr lang="pt-BR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pt-B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9E5D24-AA98-8432-6E10-7360CC7E0F1E}"/>
              </a:ext>
            </a:extLst>
          </p:cNvPr>
          <p:cNvSpPr txBox="1"/>
          <p:nvPr/>
        </p:nvSpPr>
        <p:spPr>
          <a:xfrm>
            <a:off x="864197" y="2160779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est.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Morbi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dictum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sz="12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8640BA-DA67-0CA9-FF5F-6472D62FD2DB}"/>
              </a:ext>
            </a:extLst>
          </p:cNvPr>
          <p:cNvSpPr txBox="1"/>
          <p:nvPr/>
        </p:nvSpPr>
        <p:spPr>
          <a:xfrm>
            <a:off x="864197" y="3333945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est.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Morbi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dictum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FACBC7A-82F3-FC35-0DD8-179DD5041A65}"/>
              </a:ext>
            </a:extLst>
          </p:cNvPr>
          <p:cNvSpPr txBox="1"/>
          <p:nvPr/>
        </p:nvSpPr>
        <p:spPr>
          <a:xfrm>
            <a:off x="864197" y="4398974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est.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Morbi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dictum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sz="1200" dirty="0"/>
          </a:p>
        </p:txBody>
      </p:sp>
      <p:pic>
        <p:nvPicPr>
          <p:cNvPr id="8" name="Gráfico 7" descr="Peças de quebra-cabeça com preenchimento sólido">
            <a:extLst>
              <a:ext uri="{FF2B5EF4-FFF2-40B4-BE49-F238E27FC236}">
                <a16:creationId xmlns:a16="http://schemas.microsoft.com/office/drawing/2014/main" id="{CE6CC6DB-0C3B-EAE4-82F5-D92188E2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00000">
            <a:off x="10688917" y="6919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9A9E2-3CC5-1966-05A5-C5728313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2F467C-0DFC-3C03-978F-72F22D1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6034A8-1472-C975-F01B-3CB015E199C1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BDFA7F4-181F-2D5B-276B-D693F9889F76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03ED3BFE-3EB8-F603-2686-390C03F7A9A4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Síntese do módulo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F60FE4D-0B70-9921-FA9D-2CF21DE64136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14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73944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71A47-8A80-A960-757A-CB5391B3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E5EBA3-13F8-8D03-06E9-7D97AAB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36BD18-5289-B71C-81A6-28871ADC6774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D501558-539D-37B6-4A3B-5DB70B6ABC0F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7346301D-B321-AD9D-35C4-9E6F2AB1A0A1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Referências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14CAAF4-FA17-36DD-BC70-8B990A766097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15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2501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4DD2-5701-BEFD-F487-3156D68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Google Earth Engine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155F1-86AD-1CCD-D145-55F5BD5C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07881"/>
            <a:ext cx="3932234" cy="1600200"/>
          </a:xfrm>
        </p:spPr>
        <p:txBody>
          <a:bodyPr>
            <a:normAutofit/>
          </a:bodyPr>
          <a:lstStyle/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A API JavaScript;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Repositórios;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Importação e visualização de dados;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Filtros espaciais e temporais;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Exportação de dados.</a:t>
            </a:r>
            <a:endParaRPr lang="pt-BR" sz="12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5CA71F-73EB-BC2F-78E0-D61C19E7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642326"/>
            <a:ext cx="5747385" cy="1672908"/>
          </a:xfr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pt-BR" dirty="0"/>
              <a:t>Alan Lemos Rhoden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Bacharel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Mestrando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Especialista em Geoprocessamento – Auster Tecnologia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2B1D51-7C7E-16CF-E1CD-249EFF35859C}"/>
              </a:ext>
            </a:extLst>
          </p:cNvPr>
          <p:cNvSpPr txBox="1">
            <a:spLocks/>
          </p:cNvSpPr>
          <p:nvPr/>
        </p:nvSpPr>
        <p:spPr>
          <a:xfrm>
            <a:off x="839788" y="2249083"/>
            <a:ext cx="5256212" cy="48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Módulo II – Primeiros passos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8A75E8C-D9F3-7F70-1616-6A0034EF02B7}"/>
              </a:ext>
            </a:extLst>
          </p:cNvPr>
          <p:cNvCxnSpPr>
            <a:cxnSpLocks/>
          </p:cNvCxnSpPr>
          <p:nvPr/>
        </p:nvCxnSpPr>
        <p:spPr>
          <a:xfrm flipV="1">
            <a:off x="965200" y="2133602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8F974-67AB-E989-39DD-7CAFF996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C39F0C7-7F1F-9E1B-6972-DA6A4F2B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DB40A2-5FFA-F873-EB14-8CA67DA31DF8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480368B-9667-15C8-09D5-DF3B427279F8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287CF5E6-6328-5BE8-A604-373CFD5A971C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A API JavaScript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6F758EB6-2E0D-B1B4-4DC0-FABCBBC62B2E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O que é uma API?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34D4CB-98FB-D923-7593-DF334FCC39BC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3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97919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D2A0BD-9853-E3D8-A173-B67B20C7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B05EAA7-2E86-4B5F-ACD8-00E1960A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C5433A2-704E-6FE5-FBED-3A679A34DF54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BBC8D83-6252-4133-ADD6-AF80B824CD56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73F6B69D-DF9B-133B-3620-1BA38D53B41F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A API JavaScript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1C4AB9BD-B271-88F8-78A6-0FA628298423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Objetos </a:t>
            </a:r>
            <a:r>
              <a:rPr lang="pt-BR" sz="1200" i="1" dirty="0" err="1"/>
              <a:t>ee</a:t>
            </a:r>
            <a:endParaRPr lang="pt-BR" sz="1200" i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E58C108-BB0C-87ED-A83B-BAD45956B4ED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4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56081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09EFC-798B-3C73-174B-9A48D8C9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A89D27-68C5-5093-3A38-160A7870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2D357A-D1C6-AA22-B411-4960B053CF95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C070EB0-0903-410B-AA61-278915AB6042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C4C20895-2CCD-2C0F-4648-E9C5ABEDA074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A API JavaScript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316722CF-905F-FEC1-A96F-F450681B288A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Objeto Map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9AEBD1E-EA8D-994A-71AE-69A2C4712DEC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5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9536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6A8DA0-0F32-7750-3F9C-1B921F4E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554EA0E-CB74-9A64-F85E-D147F7DE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625AE9-3B54-0D0E-9B82-321021F65B2D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AFD89F0-71AD-A052-20BE-164EA03637B8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E6498571-7408-4507-4045-7F69721ACB19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A API JavaScript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28AB0020-991D-97AC-D187-EEED5CB9FACC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Outros objetos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42B7177-0B03-CEC9-D78A-07017AFF454B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6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703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9DED1-5AD8-BCA1-B344-F5A967016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410CAFB-2977-CD8F-7490-6F6E2D8F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A8832D9-D8AF-7818-CFAB-EABDB3416B62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847032C-3BD0-E61A-4365-6AB951C7B9A1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E335DD79-EBDC-7EFF-F24E-6718AF70D070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Repositórios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D3CB7A5F-2837-5552-B10C-76B43942C3A9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Sentinel-2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97D8585-DD18-CF7E-3B47-B66EDD7EC2C5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7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3915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3684B-0BAB-F76C-DEDE-43A31C73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17D1B4-9D15-5487-8AB2-91DF540E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D9CAD79-529C-017D-B1C5-E84ABEDCCD54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7ACF93B-C53D-F734-CAEC-48C7229EDE03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67601399-F2E1-D4F4-4035-C163988F8EC8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Repositórios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54D8307C-E52B-5CB6-60B3-BAF516626603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SRTM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FBB6D9-A3F3-D6FD-27A7-FC7B2BA09546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8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12406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5C527-00CE-24BB-DB37-D0651A1A5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5E58695-6DFB-126E-A866-374E8410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58A5C85-230D-F1E3-BE7B-798BB3D81183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B4922E6-EBF6-40EA-2FC2-F6D3DE7F7F54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AE8D2B3A-3BE2-A745-BCC5-7E7C6923BBD7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Repositórios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D2582482-1787-EB97-845A-D12E4C1EDC74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Limites territoriais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80F8393-720E-509E-4111-CCDDEC0B29DE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9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838426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arth Engine">
      <a:dk1>
        <a:srgbClr val="262626"/>
      </a:dk1>
      <a:lt1>
        <a:srgbClr val="F2F2F2"/>
      </a:lt1>
      <a:dk2>
        <a:srgbClr val="1F3864"/>
      </a:dk2>
      <a:lt2>
        <a:srgbClr val="EDEDED"/>
      </a:lt2>
      <a:accent1>
        <a:srgbClr val="034A90"/>
      </a:accent1>
      <a:accent2>
        <a:srgbClr val="70985E"/>
      </a:accent2>
      <a:accent3>
        <a:srgbClr val="C2DFFD"/>
      </a:accent3>
      <a:accent4>
        <a:srgbClr val="C9C9C9"/>
      </a:accent4>
      <a:accent5>
        <a:srgbClr val="525252"/>
      </a:accent5>
      <a:accent6>
        <a:srgbClr val="8496B0"/>
      </a:accent6>
      <a:hlink>
        <a:srgbClr val="00B050"/>
      </a:hlink>
      <a:folHlink>
        <a:srgbClr val="70AD47"/>
      </a:folHlink>
    </a:clrScheme>
    <a:fontScheme name="Roboto e Montserrat">
      <a:majorFont>
        <a:latin typeface="Roboto"/>
        <a:ea typeface=""/>
        <a:cs typeface=""/>
      </a:majorFont>
      <a:minorFont>
        <a:latin typeface=" 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357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 Montserrat Light</vt:lpstr>
      <vt:lpstr>Arial</vt:lpstr>
      <vt:lpstr>Consolas</vt:lpstr>
      <vt:lpstr>Open Sans</vt:lpstr>
      <vt:lpstr>Roboto</vt:lpstr>
      <vt:lpstr>Tema do Office</vt:lpstr>
      <vt:lpstr>Introdução ao Google Earth Engine</vt:lpstr>
      <vt:lpstr>Introdução ao Google Earth Engine</vt:lpstr>
      <vt:lpstr>Módulo II</vt:lpstr>
      <vt:lpstr>Módulo II</vt:lpstr>
      <vt:lpstr>Módulo II</vt:lpstr>
      <vt:lpstr>Módulo II</vt:lpstr>
      <vt:lpstr>Módulo II</vt:lpstr>
      <vt:lpstr>Módulo II</vt:lpstr>
      <vt:lpstr>Módulo II</vt:lpstr>
      <vt:lpstr>Módulo II</vt:lpstr>
      <vt:lpstr>Módulo II</vt:lpstr>
      <vt:lpstr>Módulo II</vt:lpstr>
      <vt:lpstr>Módulo II</vt:lpstr>
      <vt:lpstr>Módulo II</vt:lpstr>
      <vt:lpstr>Módulo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Rhoden</dc:creator>
  <cp:lastModifiedBy>Alan Rhoden</cp:lastModifiedBy>
  <cp:revision>12</cp:revision>
  <dcterms:created xsi:type="dcterms:W3CDTF">2025-04-26T12:04:51Z</dcterms:created>
  <dcterms:modified xsi:type="dcterms:W3CDTF">2025-04-27T01:24:12Z</dcterms:modified>
</cp:coreProperties>
</file>