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78" r:id="rId5"/>
    <p:sldId id="279" r:id="rId6"/>
    <p:sldId id="280" r:id="rId7"/>
    <p:sldId id="281" r:id="rId8"/>
    <p:sldId id="282" r:id="rId9"/>
    <p:sldId id="276" r:id="rId10"/>
    <p:sldId id="27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03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4658B-073E-002C-CBCF-437772DC4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CF894C-DB0B-9990-FEF5-C2B0E73F4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F3F668-7B0D-CB15-378F-CE23A631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7F1BF-3F17-48BD-6F16-F8571682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EAF09C-D274-4F19-95F5-B6D47B1C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5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68ACF-3193-7549-FB41-0788C2564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2B5FD6-94C1-BF0A-1C8C-497BDB8D4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6D9397-6154-EF74-18D9-82D151D63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871C04-C686-8448-0DE0-3A372A3D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3C4E5D-AAA1-3B76-88CE-13B7F9B16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44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05DBA69-9188-B3AB-5A4F-50AEB22C3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704EE3-F027-909E-C201-8AB0E9A03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C20A4C-91FF-4347-C43A-602AC02E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B06EF6-CEA1-FDBB-182C-E95EBD20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9EE65F-94FB-7292-B540-CA846BD2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50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FC0B4-5FDB-46A2-0687-275DF198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A3785-F493-36C8-1286-94CA5D79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F3113-757A-CD81-8031-2DCE0440A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DB0DB-4ADA-2AE8-7B2F-FD3876D3A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A804C-27F2-D060-6FD6-61CC75B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55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17729-A97A-E811-7572-CF18E7558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3A36FD-BB4C-C19A-8A4A-3DF8BC13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471C7-E48A-E5D8-C428-4BCCC92C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E8BFF-4284-BE43-5359-EB7C91D11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B6DB8-275C-AB15-A414-C3F8EA87B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93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55632-4F78-F3CB-7FE3-FFF42C59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C20DFE-B957-0A9C-F5B0-868B4AAAC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D9640E-E462-0AFA-FA3E-5DC5DE2A7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40AAE2-F318-10DB-BB8D-97AA7E8F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44D602-5850-83D8-227D-16DD1DD39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CA64E5-7D93-94A9-90B9-1705E508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47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F6AD6-171E-C759-C4FA-42575B7B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3C28F-A4C0-464E-03A8-1C686F2C8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2C8CF4E-D1E8-8030-313E-2FDAFD0E3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25E7456-5C09-AFE7-65C3-D6549557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7E443B-565F-E741-8C5B-BA55117A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14AF9F-3A25-DDE2-B673-86F1445E8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4A3D0B-D39D-BBA4-BD72-967549F3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3BD1CBB-7F2B-8E06-EF6B-0708B40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993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87DC-B27D-B8F9-0138-C4D94913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3FCC5C4-0CFB-879A-8E60-540264D2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D53944-2DFD-1F6A-4808-D7F4FEA6A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86BD29-06AD-8091-D08B-4D1C6C41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38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22798C-C64E-D6F7-9DC8-27EF2D10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F3096F-A371-D62F-4713-1778879E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7261C6-85D1-28DE-483C-255DDAE0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326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1BE0B-CCDE-8B90-1B42-7C083B379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784059-39FB-C5CB-C850-AB37BA149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91E8CD-FFD0-AD3A-2342-794048082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EA8CA4-04BB-5917-CBED-0A6F61148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CF7315-249D-3413-F8E2-6DABFC11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24C773-F127-6B89-4FE7-3166D2C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001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74EC0-6D06-FDF8-8F45-8566C90C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C1FAF3-05DD-6D40-1315-F3122E46C5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CE668B-6A4C-430B-92AC-640D3B39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1B5282-18E3-5990-10A5-6B3AB23A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184EC1-63BD-435D-FD73-2B82EF56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942595-CD99-AC64-1181-7CF95237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03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078D05-E606-B497-C926-4C9A9D86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A13287-6468-1E71-CE4D-2BB76F48D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91F808-2865-6DBA-6635-6FCC10787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3D14B-1179-46ED-ABD8-196E5BB9CE23}" type="datetimeFigureOut">
              <a:rPr lang="pt-BR" smtClean="0"/>
              <a:t>26/04/2025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BA903F-2634-A5CE-1091-D0D4100E9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0A05E-1519-1994-2CE2-F1D5FB6B7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E9EF-077C-4772-ADBF-5CA8E1D67C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7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24086F-BEF3-57E2-225A-81F64485D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121" y="4470400"/>
            <a:ext cx="7213600" cy="2387600"/>
          </a:xfrm>
        </p:spPr>
        <p:txBody>
          <a:bodyPr anchor="ctr"/>
          <a:lstStyle/>
          <a:p>
            <a:pPr algn="l"/>
            <a:r>
              <a:rPr lang="pt-BR" dirty="0"/>
              <a:t>Introdução ao Google Earth Engine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D4533C7-094A-1BB2-4390-E2860B07FB32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532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71A47-8A80-A960-757A-CB5391B3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0E5EBA3-13F8-8D03-06E9-7D97AAB22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F36BD18-5289-B71C-81A6-28871ADC6774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D501558-539D-37B6-4A3B-5DB70B6ABC0F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7346301D-B321-AD9D-35C4-9E6F2AB1A0A1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Referências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14CAAF4-FA17-36DD-BC70-8B990A766097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10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1250158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34DD2-5701-BEFD-F487-3156D68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Introdução ao Google Earth Engine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5155F1-86AD-1CCD-D145-55F5BD5C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07881"/>
            <a:ext cx="3932234" cy="1600200"/>
          </a:xfrm>
        </p:spPr>
        <p:txBody>
          <a:bodyPr>
            <a:normAutofit/>
          </a:bodyPr>
          <a:lstStyle/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Tipos de dados vetoriais;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Criação e importação de vetores;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Atributos e propriedades;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</a:rPr>
              <a:t>Operações espaciais básicas.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5CA71F-73EB-BC2F-78E0-D61C19E7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0" y="4642326"/>
            <a:ext cx="5747385" cy="1672908"/>
          </a:xfrm>
        </p:spPr>
        <p:txBody>
          <a:bodyPr anchor="b"/>
          <a:lstStyle/>
          <a:p>
            <a:pPr algn="r">
              <a:lnSpc>
                <a:spcPct val="100000"/>
              </a:lnSpc>
            </a:pPr>
            <a:r>
              <a:rPr lang="pt-BR" dirty="0"/>
              <a:t>Alan Lemos Rhoden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Bacharel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Mestrando em Geografia – Universidade Federal de Santa Maria</a:t>
            </a:r>
          </a:p>
          <a:p>
            <a:pPr algn="r">
              <a:lnSpc>
                <a:spcPct val="100000"/>
              </a:lnSpc>
            </a:pPr>
            <a:r>
              <a:rPr lang="pt-BR" sz="1200" dirty="0"/>
              <a:t>Especialista em Geoprocessamento – Auster Tecnologia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2B1D51-7C7E-16CF-E1CD-249EFF35859C}"/>
              </a:ext>
            </a:extLst>
          </p:cNvPr>
          <p:cNvSpPr txBox="1">
            <a:spLocks/>
          </p:cNvSpPr>
          <p:nvPr/>
        </p:nvSpPr>
        <p:spPr>
          <a:xfrm>
            <a:off x="839788" y="2249083"/>
            <a:ext cx="3932237" cy="482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chemeClr val="tx2">
                    <a:lumMod val="75000"/>
                  </a:schemeClr>
                </a:solidFill>
              </a:rPr>
              <a:t>Módulo III - Vetores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A8A75E8C-D9F3-7F70-1616-6A0034EF02B7}"/>
              </a:ext>
            </a:extLst>
          </p:cNvPr>
          <p:cNvCxnSpPr>
            <a:cxnSpLocks/>
          </p:cNvCxnSpPr>
          <p:nvPr/>
        </p:nvCxnSpPr>
        <p:spPr>
          <a:xfrm flipV="1">
            <a:off x="965200" y="2133602"/>
            <a:ext cx="72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00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8F974-67AB-E989-39DD-7CAFF996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C39F0C7-7F1F-9E1B-6972-DA6A4F2B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5DB40A2-5FFA-F873-EB14-8CA67DA31DF8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480368B-9667-15C8-09D5-DF3B427279F8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287CF5E6-6328-5BE8-A604-373CFD5A971C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Tipos de dados vetoriais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6F758EB6-2E0D-B1B4-4DC0-FABCBBC62B2E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Feature e </a:t>
            </a:r>
            <a:r>
              <a:rPr lang="pt-BR" sz="1200" i="1" dirty="0" err="1"/>
              <a:t>FeatureCollection</a:t>
            </a:r>
            <a:endParaRPr lang="pt-BR" sz="1200" i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534D4CB-98FB-D923-7593-DF334FCC39BC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3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97919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351A-AE8B-D377-009A-C852BBB4B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9A778E9-AC5E-F574-77BA-5C75C3158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64DC9DB-417B-19E4-556F-3BD3C2D90432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3249F8-2EF6-6D14-5E44-C70AD64498DC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7B5ECEE8-07AD-AC5B-E23C-737CB04E1260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Tipos de dados vetoriais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14567C52-AAF9-AAF6-E134-802102A708AD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 err="1"/>
              <a:t>Geometry</a:t>
            </a:r>
            <a:endParaRPr lang="pt-BR" sz="1200" i="1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95D783F-7FB7-1E94-1026-2BA444430F18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4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22771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8DE2EF-644D-28E3-2ED9-3AFB28FC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BCD2F90-653B-B5EC-E71D-ED46533E4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AB66407-6970-E375-34EC-59CF9A27B62F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34E911CC-A756-1CCD-F0AC-3F537E342EBD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057CFA20-2C35-93AA-3CA9-E6A6AC1A79E3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Criação e importação de vetores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FE8F3CEF-FC19-C4A4-54A0-B3C0C0B597E4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Vetorização manual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1DD9ECD-8F33-C3EA-3B41-704C321A7794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5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734679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E73E0A-6543-B2EB-1312-91CFD86FA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32CE426-A8CA-BE91-00BC-40245C81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16C7A2FD-AB10-7B7D-2347-98D1660A0BD1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D512BC8-3F6C-A344-7D2C-F9CE373607C6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16EBA601-856F-7F6D-E527-C459C4498E53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Criação e importação de vetores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F4D0360E-826C-2EFE-E08F-28A8197F59B2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Importação de dados do computador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8D8E7C1-DDF7-72E6-AFB5-00228C6BFD99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6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0324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0BBE1-F100-21AB-9C2A-5FC8EABC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C334A4F-AEAD-B114-50F4-AA47D449C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6CFC44ED-0D6D-C4B7-86BE-09552A6664BE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42EBA75-E884-E538-B027-C19171555547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7F7415A5-0D28-9042-3504-B795C011D725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Atributos e propriedades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120D119A-2DA8-32BD-CB66-AF6E306BCF0D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Explorando dados vetoriais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3EC0C9B-E2EA-9DBD-37EC-82E2A20C5A6B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7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590924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63896-EE54-8C6E-37D2-633E31CF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EA4BFD-E148-56F3-2270-A445B19D2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E3F8A6-E9A8-D6F4-3970-E0FE3B1E4F83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5636D39-0091-BB76-40A6-29E6004EEB19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2F63BF3E-8EA8-80B2-F6EE-DE4CAA04AE6F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Operações espaciais básicas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15991D66-B8DE-8125-667D-6E24E83199B6}"/>
              </a:ext>
            </a:extLst>
          </p:cNvPr>
          <p:cNvSpPr txBox="1">
            <a:spLocks/>
          </p:cNvSpPr>
          <p:nvPr/>
        </p:nvSpPr>
        <p:spPr>
          <a:xfrm>
            <a:off x="640079" y="1219588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200" i="1" dirty="0"/>
              <a:t>Métodos de dados vetoriais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2FA95925-54BF-BAD6-CD02-6126FE688612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8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275260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9A9E2-3CC5-1966-05A5-C5728313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D2F467C-0DFC-3C03-978F-72F22D18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58165"/>
            <a:ext cx="1056641" cy="386715"/>
          </a:xfrm>
        </p:spPr>
        <p:txBody>
          <a:bodyPr anchor="ctr">
            <a:normAutofit/>
          </a:bodyPr>
          <a:lstStyle/>
          <a:p>
            <a:r>
              <a:rPr lang="pt-BR" sz="1400" dirty="0"/>
              <a:t>Módulo III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6034A8-1472-C975-F01B-3CB015E199C1}"/>
              </a:ext>
            </a:extLst>
          </p:cNvPr>
          <p:cNvSpPr/>
          <p:nvPr/>
        </p:nvSpPr>
        <p:spPr>
          <a:xfrm rot="16200000">
            <a:off x="-3251499" y="3251499"/>
            <a:ext cx="6858000" cy="355002"/>
          </a:xfrm>
          <a:prstGeom prst="rect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BDFA7F4-181F-2D5B-276B-D693F9889F76}"/>
              </a:ext>
            </a:extLst>
          </p:cNvPr>
          <p:cNvCxnSpPr>
            <a:cxnSpLocks/>
          </p:cNvCxnSpPr>
          <p:nvPr/>
        </p:nvCxnSpPr>
        <p:spPr>
          <a:xfrm>
            <a:off x="741680" y="944880"/>
            <a:ext cx="955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ítulo 4">
            <a:extLst>
              <a:ext uri="{FF2B5EF4-FFF2-40B4-BE49-F238E27FC236}">
                <a16:creationId xmlns:a16="http://schemas.microsoft.com/office/drawing/2014/main" id="{03ED3BFE-3EB8-F603-2686-390C03F7A9A4}"/>
              </a:ext>
            </a:extLst>
          </p:cNvPr>
          <p:cNvSpPr txBox="1">
            <a:spLocks/>
          </p:cNvSpPr>
          <p:nvPr/>
        </p:nvSpPr>
        <p:spPr>
          <a:xfrm>
            <a:off x="640078" y="985556"/>
            <a:ext cx="5455921" cy="386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1800" b="1" dirty="0"/>
              <a:t>Síntese do módulo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F60FE4D-0B70-9921-FA9D-2CF21DE64136}"/>
              </a:ext>
            </a:extLst>
          </p:cNvPr>
          <p:cNvSpPr/>
          <p:nvPr/>
        </p:nvSpPr>
        <p:spPr>
          <a:xfrm>
            <a:off x="11490960" y="6207760"/>
            <a:ext cx="540000" cy="540000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D50F09C9-BD50-4645-AD54-57227503C848}" type="slidenum">
              <a:rPr lang="pt-BR" sz="1100" b="1"/>
              <a:t>9</a:t>
            </a:fld>
            <a:endParaRPr lang="pt-BR" sz="1100" b="1" dirty="0"/>
          </a:p>
        </p:txBody>
      </p:sp>
    </p:spTree>
    <p:extLst>
      <p:ext uri="{BB962C8B-B14F-4D97-AF65-F5344CB8AC3E}">
        <p14:creationId xmlns:p14="http://schemas.microsoft.com/office/powerpoint/2010/main" val="7394474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arth Engine">
      <a:dk1>
        <a:srgbClr val="262626"/>
      </a:dk1>
      <a:lt1>
        <a:srgbClr val="F2F2F2"/>
      </a:lt1>
      <a:dk2>
        <a:srgbClr val="1F3864"/>
      </a:dk2>
      <a:lt2>
        <a:srgbClr val="EDEDED"/>
      </a:lt2>
      <a:accent1>
        <a:srgbClr val="034A90"/>
      </a:accent1>
      <a:accent2>
        <a:srgbClr val="70985E"/>
      </a:accent2>
      <a:accent3>
        <a:srgbClr val="C2DFFD"/>
      </a:accent3>
      <a:accent4>
        <a:srgbClr val="C9C9C9"/>
      </a:accent4>
      <a:accent5>
        <a:srgbClr val="525252"/>
      </a:accent5>
      <a:accent6>
        <a:srgbClr val="8496B0"/>
      </a:accent6>
      <a:hlink>
        <a:srgbClr val="00B050"/>
      </a:hlink>
      <a:folHlink>
        <a:srgbClr val="70AD47"/>
      </a:folHlink>
    </a:clrScheme>
    <a:fontScheme name="Roboto e Montserrat">
      <a:majorFont>
        <a:latin typeface="Roboto"/>
        <a:ea typeface=""/>
        <a:cs typeface=""/>
      </a:majorFont>
      <a:minorFont>
        <a:latin typeface=" 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130</Words>
  <Application>Microsoft Office PowerPoint</Application>
  <PresentationFormat>Widescreen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 Montserrat Light</vt:lpstr>
      <vt:lpstr>Arial</vt:lpstr>
      <vt:lpstr>Roboto</vt:lpstr>
      <vt:lpstr>Tema do Office</vt:lpstr>
      <vt:lpstr>Introdução ao Google Earth Engine</vt:lpstr>
      <vt:lpstr>Introdução ao Google Earth Engine</vt:lpstr>
      <vt:lpstr>Módulo III</vt:lpstr>
      <vt:lpstr>Módulo III</vt:lpstr>
      <vt:lpstr>Módulo III</vt:lpstr>
      <vt:lpstr>Módulo III</vt:lpstr>
      <vt:lpstr>Módulo III</vt:lpstr>
      <vt:lpstr>Módulo III</vt:lpstr>
      <vt:lpstr>Módulo III</vt:lpstr>
      <vt:lpstr>Módulo III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Rhoden</dc:creator>
  <cp:lastModifiedBy>Alan Rhoden</cp:lastModifiedBy>
  <cp:revision>13</cp:revision>
  <dcterms:created xsi:type="dcterms:W3CDTF">2025-04-26T12:04:51Z</dcterms:created>
  <dcterms:modified xsi:type="dcterms:W3CDTF">2025-04-27T01:24:22Z</dcterms:modified>
</cp:coreProperties>
</file>