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76" r:id="rId11"/>
    <p:sldId id="27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0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4658B-073E-002C-CBCF-437772DC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F894C-DB0B-9990-FEF5-C2B0E73F4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3F668-7B0D-CB15-378F-CE23A631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7F1BF-3F17-48BD-6F16-F8571682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AF09C-D274-4F19-95F5-B6D47B1C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5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8ACF-3193-7549-FB41-0788C256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2B5FD6-94C1-BF0A-1C8C-497BDB8D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D9397-6154-EF74-18D9-82D151D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71C04-C686-8448-0DE0-3A372A3D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C4E5D-AAA1-3B76-88CE-13B7F9B1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4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BA69-9188-B3AB-5A4F-50AEB22C3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704EE3-F027-909E-C201-8AB0E9A0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20A4C-91FF-4347-C43A-602AC02E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06EF6-CEA1-FDBB-182C-E95EBD2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EE65F-94FB-7292-B540-CA846BD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C0B4-5FDB-46A2-0687-275DF198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A3785-F493-36C8-1286-94CA5D79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F3113-757A-CD81-8031-2DCE0440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DB0DB-4ADA-2AE8-7B2F-FD3876D3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A804C-27F2-D060-6FD6-61CC75B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7729-A97A-E811-7572-CF18E755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A36FD-BB4C-C19A-8A4A-3DF8BC13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471C7-E48A-E5D8-C428-4BCCC92C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E8BFF-4284-BE43-5359-EB7C91D1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B6DB8-275C-AB15-A414-C3F8EA8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9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632-4F78-F3CB-7FE3-FFF42C59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20DFE-B957-0A9C-F5B0-868B4AAAC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9640E-E462-0AFA-FA3E-5DC5DE2A7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0AAE2-F318-10DB-BB8D-97AA7E8F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44D602-5850-83D8-227D-16DD1DD3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A64E5-7D93-94A9-90B9-1705E50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4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F6AD6-171E-C759-C4FA-42575B7B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3C28F-A4C0-464E-03A8-1C686F2C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C8CF4E-D1E8-8030-313E-2FDAFD0E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5E7456-5C09-AFE7-65C3-D6549557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7E443B-565F-E741-8C5B-BA55117A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14AF9F-3A25-DDE2-B673-86F1445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4A3D0B-D39D-BBA4-BD72-967549F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BD1CBB-7F2B-8E06-EF6B-0708B40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87DC-B27D-B8F9-0138-C4D94913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FCC5C4-0CFB-879A-8E60-540264D2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D53944-2DFD-1F6A-4808-D7F4FEA6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6BD29-06AD-8091-D08B-4D1C6C41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8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2798C-C64E-D6F7-9DC8-27EF2D1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F3096F-A371-D62F-4713-1778879E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261C6-85D1-28DE-483C-255DDAE0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1BE0B-CCDE-8B90-1B42-7C083B37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84059-39FB-C5CB-C850-AB37BA14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1E8CD-FFD0-AD3A-2342-79404808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A8CA4-04BB-5917-CBED-0A6F611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F7315-249D-3413-F8E2-6DABFC11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4C773-F127-6B89-4FE7-3166D2C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4EC0-6D06-FDF8-8F45-8566C90C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C1FAF3-05DD-6D40-1315-F3122E46C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E668B-6A4C-430B-92AC-640D3B39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B5282-18E3-5990-10A5-6B3AB23A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184EC1-63BD-435D-FD73-2B82EF56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42595-CD99-AC64-1181-7CF95237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3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078D05-E606-B497-C926-4C9A9D86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13287-6468-1E71-CE4D-2BB76F48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1F808-2865-6DBA-6635-6FCC10787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A903F-2634-A5CE-1091-D0D4100E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0A05E-1519-1994-2CE2-F1D5FB6B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7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24086F-BEF3-57E2-225A-81F64485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121" y="4470400"/>
            <a:ext cx="7213600" cy="2387600"/>
          </a:xfrm>
        </p:spPr>
        <p:txBody>
          <a:bodyPr anchor="ctr"/>
          <a:lstStyle/>
          <a:p>
            <a:pPr algn="l"/>
            <a:r>
              <a:rPr lang="pt-BR" dirty="0"/>
              <a:t>Introdução ao Google Earth Engine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4533C7-094A-1BB2-4390-E2860B07FB32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2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9A9E2-3CC5-1966-05A5-C5728313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2F467C-0DFC-3C03-978F-72F22D1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6034A8-1472-C975-F01B-3CB015E199C1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BDFA7F4-181F-2D5B-276B-D693F9889F76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03ED3BFE-3EB8-F603-2686-390C03F7A9A4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Síntese do módulo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F60FE4D-0B70-9921-FA9D-2CF21DE64136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10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73944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71A47-8A80-A960-757A-CB5391B3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E5EBA3-13F8-8D03-06E9-7D97AAB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F36BD18-5289-B71C-81A6-28871ADC6774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D501558-539D-37B6-4A3B-5DB70B6ABC0F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7346301D-B321-AD9D-35C4-9E6F2AB1A0A1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Referências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14CAAF4-FA17-36DD-BC70-8B990A766097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11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2501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4DD2-5701-BEFD-F487-3156D68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Google Earth Engine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155F1-86AD-1CCD-D145-55F5BD5C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07881"/>
            <a:ext cx="3932234" cy="1600200"/>
          </a:xfrm>
        </p:spPr>
        <p:txBody>
          <a:bodyPr>
            <a:normAutofit/>
          </a:bodyPr>
          <a:lstStyle/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Processamento de coleções de imagem;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Extração de valores para vetores;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Gráficos;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Exportação de dados.</a:t>
            </a:r>
          </a:p>
          <a:p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5CA71F-73EB-BC2F-78E0-D61C19E7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4642326"/>
            <a:ext cx="5747385" cy="1672908"/>
          </a:xfr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pt-BR" dirty="0"/>
              <a:t>Alan Lemos Rhoden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Bacharel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Mestrando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Especialista em Geoprocessamento – Auster Tecnologia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2B1D51-7C7E-16CF-E1CD-249EFF35859C}"/>
              </a:ext>
            </a:extLst>
          </p:cNvPr>
          <p:cNvSpPr txBox="1">
            <a:spLocks/>
          </p:cNvSpPr>
          <p:nvPr/>
        </p:nvSpPr>
        <p:spPr>
          <a:xfrm>
            <a:off x="839788" y="2249083"/>
            <a:ext cx="3932237" cy="48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Módulo V – Séries temporais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8A75E8C-D9F3-7F70-1616-6A0034EF02B7}"/>
              </a:ext>
            </a:extLst>
          </p:cNvPr>
          <p:cNvCxnSpPr>
            <a:cxnSpLocks/>
          </p:cNvCxnSpPr>
          <p:nvPr/>
        </p:nvCxnSpPr>
        <p:spPr>
          <a:xfrm flipV="1">
            <a:off x="965200" y="2133602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8F974-67AB-E989-39DD-7CAFF996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C39F0C7-7F1F-9E1B-6972-DA6A4F2B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5DB40A2-5FFA-F873-EB14-8CA67DA31DF8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480368B-9667-15C8-09D5-DF3B427279F8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287CF5E6-6328-5BE8-A604-373CFD5A971C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Processamento de coleções de imagens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6F758EB6-2E0D-B1B4-4DC0-FABCBBC62B2E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O método .</a:t>
            </a:r>
            <a:r>
              <a:rPr lang="pt-BR" sz="1200" i="1" dirty="0" err="1"/>
              <a:t>map</a:t>
            </a:r>
            <a:r>
              <a:rPr lang="pt-BR" sz="1200" i="1" dirty="0"/>
              <a:t>()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34D4CB-98FB-D923-7593-DF334FCC39BC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3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97919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79446-94E1-99D4-8BDD-23E37B0C2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F19FAC9-EA4F-188E-13F7-C8F7C82A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B4AE452-EEBF-06FC-C86F-5BDAF1E0F3F9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2727B17-FD30-EAD0-883D-3A4D3C6DE7DC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30B8A776-81FF-2F15-43BA-142EDBD85BE7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Processamento de coleções de imagens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E5B2F6B9-96D3-AE3C-8C4C-22526DDB3BEA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Série temporal de NDVI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264DB10-60F5-4698-E450-42F29F6D6D61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4</a:t>
            </a:fld>
            <a:endParaRPr lang="pt-BR" sz="1100" b="1" dirty="0"/>
          </a:p>
        </p:txBody>
      </p:sp>
      <p:pic>
        <p:nvPicPr>
          <p:cNvPr id="3" name="Gráfico 2" descr="Peças de quebra-cabeça com preenchimento sólido">
            <a:extLst>
              <a:ext uri="{FF2B5EF4-FFF2-40B4-BE49-F238E27FC236}">
                <a16:creationId xmlns:a16="http://schemas.microsoft.com/office/drawing/2014/main" id="{A9C8AB8C-B394-2B0D-A79C-03675EBC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00000">
            <a:off x="10688917" y="6919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0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2D888-40AE-F54E-3619-0FE8B830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D7E5A9-C681-7FB8-1186-51653A62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4A7909-747D-BA5F-D83E-ECA4E3EA7520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5E20864-37E5-46C0-C9AB-D84F7CDDDDDE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2F40F3B3-95BF-FA87-394B-5B31962FA846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Processamento de coleções de imagens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96D2459E-0FBE-EF9F-97A9-C2D58964C44A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Série temporal de NDWI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EE4E1F-CB88-2B94-C48C-B350C1309292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5</a:t>
            </a:fld>
            <a:endParaRPr lang="pt-BR" sz="1100" b="1" dirty="0"/>
          </a:p>
        </p:txBody>
      </p:sp>
      <p:pic>
        <p:nvPicPr>
          <p:cNvPr id="2" name="Gráfico 1" descr="Peças de quebra-cabeça com preenchimento sólido">
            <a:extLst>
              <a:ext uri="{FF2B5EF4-FFF2-40B4-BE49-F238E27FC236}">
                <a16:creationId xmlns:a16="http://schemas.microsoft.com/office/drawing/2014/main" id="{C1C56648-9C40-3E6D-0DD3-B58D535D1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00000">
            <a:off x="10688917" y="6919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DEEA4A-C08B-016A-85CA-68B4221FE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4CEFA4-AD3D-A60E-2B37-A0DDECE7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D2D9D0-E10A-1A37-CDDF-5F14D4DB90DE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18284AA-0148-3E7C-DE8E-30CFD6A86175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B49909BF-5A16-FA35-8B37-5EBEFBB5ADAA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Processamento de coleções de imagens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BCA1C3A4-7EE2-1362-7DF7-AC123B381E7D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Série temporal “cor natural” – GOES-16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4EF3733-29DE-B8E6-BEF1-2A4499ED38C7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6</a:t>
            </a:fld>
            <a:endParaRPr lang="pt-BR" sz="1100" b="1" dirty="0"/>
          </a:p>
        </p:txBody>
      </p:sp>
      <p:pic>
        <p:nvPicPr>
          <p:cNvPr id="2" name="Gráfico 1" descr="Peças de quebra-cabeça com preenchimento sólido">
            <a:extLst>
              <a:ext uri="{FF2B5EF4-FFF2-40B4-BE49-F238E27FC236}">
                <a16:creationId xmlns:a16="http://schemas.microsoft.com/office/drawing/2014/main" id="{C1FC4632-2331-95BE-9379-1FEB4520C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00000">
            <a:off x="10688917" y="6919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8C3ED-E1DB-631C-D6AB-6098D511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E4E63-80DE-17F6-8E8E-726317C8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A3E705-BC85-A9CC-79AB-2DF89B3CFCFC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A1BDF9E-556C-1D84-38A7-8D20504038E3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0E43C32B-996A-5DF9-C7D6-F4195FEA13EE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Extração de valores para vetores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33072120-F65D-C984-5AED-0D2D50385459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Analisando a maior enchente da história do Rio Grande do Sul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CC8AA3-7C36-1071-85FF-432BAB7CB53F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7</a:t>
            </a:fld>
            <a:endParaRPr lang="pt-BR" sz="1100" b="1" dirty="0"/>
          </a:p>
        </p:txBody>
      </p:sp>
      <p:pic>
        <p:nvPicPr>
          <p:cNvPr id="2" name="Gráfico 1" descr="Peças de quebra-cabeça com preenchimento sólido">
            <a:extLst>
              <a:ext uri="{FF2B5EF4-FFF2-40B4-BE49-F238E27FC236}">
                <a16:creationId xmlns:a16="http://schemas.microsoft.com/office/drawing/2014/main" id="{3389DF60-A47A-D6B4-F29E-096C236E6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00000">
            <a:off x="10688917" y="6919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9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F9B09D-D1B4-1C35-147C-0C35F4D2C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E644EB8-B42E-A25B-1242-C259976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3820A41-DF70-9FAC-015A-794211D08A2D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D850D84-C124-F198-BCAF-372C5A67DCC6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ED7F29EC-5413-4DD4-6E57-F9A3B529D401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Gráficos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DED8212F-6588-BD4D-8E40-904A5DD54A53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Analisando a maior enchente da história do Rio Grande do Sul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1A5362F-1A60-2924-8813-74DDB5E2D738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8</a:t>
            </a:fld>
            <a:endParaRPr lang="pt-BR" sz="1100" b="1" dirty="0"/>
          </a:p>
        </p:txBody>
      </p:sp>
      <p:pic>
        <p:nvPicPr>
          <p:cNvPr id="2" name="Gráfico 1" descr="Peças de quebra-cabeça com preenchimento sólido">
            <a:extLst>
              <a:ext uri="{FF2B5EF4-FFF2-40B4-BE49-F238E27FC236}">
                <a16:creationId xmlns:a16="http://schemas.microsoft.com/office/drawing/2014/main" id="{E976A21E-D6A9-87FC-9A6B-FBD69E707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00000">
            <a:off x="10688917" y="6919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6CEF0-0A4F-B2FF-D02D-BADF1084E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1A52E2-B1FA-E008-EDA8-46180053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77B1643-06B9-E5DE-8B14-CCBBF30E9479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2AE2C37-EB8C-97EC-E5D2-E0A74A8F31D0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38DD7AD3-4C82-C5EF-D0A9-7CB1F0551A93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Exportação de dados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810C0412-F866-4F4A-5A21-8637D0404493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Séries temporais e timelapses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977B6F0-8BBF-8BD4-D6F8-FADDF4A4AB61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9</a:t>
            </a:fld>
            <a:endParaRPr lang="pt-BR" sz="1100" b="1" dirty="0"/>
          </a:p>
        </p:txBody>
      </p:sp>
      <p:pic>
        <p:nvPicPr>
          <p:cNvPr id="2" name="Gráfico 1" descr="Peças de quebra-cabeça com preenchimento sólido">
            <a:extLst>
              <a:ext uri="{FF2B5EF4-FFF2-40B4-BE49-F238E27FC236}">
                <a16:creationId xmlns:a16="http://schemas.microsoft.com/office/drawing/2014/main" id="{823A29D0-51D9-BA69-2634-EFBD97109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00000">
            <a:off x="10688917" y="6919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99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arth Engine">
      <a:dk1>
        <a:srgbClr val="262626"/>
      </a:dk1>
      <a:lt1>
        <a:srgbClr val="F2F2F2"/>
      </a:lt1>
      <a:dk2>
        <a:srgbClr val="1F3864"/>
      </a:dk2>
      <a:lt2>
        <a:srgbClr val="EDEDED"/>
      </a:lt2>
      <a:accent1>
        <a:srgbClr val="034A90"/>
      </a:accent1>
      <a:accent2>
        <a:srgbClr val="70985E"/>
      </a:accent2>
      <a:accent3>
        <a:srgbClr val="C2DFFD"/>
      </a:accent3>
      <a:accent4>
        <a:srgbClr val="C9C9C9"/>
      </a:accent4>
      <a:accent5>
        <a:srgbClr val="525252"/>
      </a:accent5>
      <a:accent6>
        <a:srgbClr val="8496B0"/>
      </a:accent6>
      <a:hlink>
        <a:srgbClr val="00B050"/>
      </a:hlink>
      <a:folHlink>
        <a:srgbClr val="70AD47"/>
      </a:folHlink>
    </a:clrScheme>
    <a:fontScheme name="Roboto e Montserrat">
      <a:majorFont>
        <a:latin typeface="Roboto"/>
        <a:ea typeface=""/>
        <a:cs typeface=""/>
      </a:majorFont>
      <a:minorFont>
        <a:latin typeface=" 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167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 Montserrat Light</vt:lpstr>
      <vt:lpstr>Arial</vt:lpstr>
      <vt:lpstr>Roboto</vt:lpstr>
      <vt:lpstr>Tema do Office</vt:lpstr>
      <vt:lpstr>Introdução ao Google Earth Engine</vt:lpstr>
      <vt:lpstr>Introdução ao Google Earth Engine</vt:lpstr>
      <vt:lpstr>Módulo V</vt:lpstr>
      <vt:lpstr>Módulo V</vt:lpstr>
      <vt:lpstr>Módulo V</vt:lpstr>
      <vt:lpstr>Módulo V</vt:lpstr>
      <vt:lpstr>Módulo V</vt:lpstr>
      <vt:lpstr>Módulo V</vt:lpstr>
      <vt:lpstr>Módulo V</vt:lpstr>
      <vt:lpstr>Módulo V</vt:lpstr>
      <vt:lpstr>Módulo 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Rhoden</dc:creator>
  <cp:lastModifiedBy>Alan Rhoden</cp:lastModifiedBy>
  <cp:revision>17</cp:revision>
  <dcterms:created xsi:type="dcterms:W3CDTF">2025-04-26T12:04:51Z</dcterms:created>
  <dcterms:modified xsi:type="dcterms:W3CDTF">2025-04-27T01:24:39Z</dcterms:modified>
</cp:coreProperties>
</file>