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78" r:id="rId5"/>
    <p:sldId id="276" r:id="rId6"/>
    <p:sldId id="27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658B-073E-002C-CBCF-437772DC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894C-DB0B-9990-FEF5-C2B0E73F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3F668-7B0D-CB15-378F-CE23A63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7F1BF-3F17-48BD-6F16-F8571682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F09C-D274-4F19-95F5-B6D47B1C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8ACF-3193-7549-FB41-0788C25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2B5FD6-94C1-BF0A-1C8C-497BDB8D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D9397-6154-EF74-18D9-82D151D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71C04-C686-8448-0DE0-3A372A3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C4E5D-AAA1-3B76-88CE-13B7F9B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4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BA69-9188-B3AB-5A4F-50AEB22C3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04EE3-F027-909E-C201-8AB0E9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20A4C-91FF-4347-C43A-602AC02E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06EF6-CEA1-FDBB-182C-E95EBD2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EE65F-94FB-7292-B540-CA846B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C0B4-5FDB-46A2-0687-275DF19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A3785-F493-36C8-1286-94CA5D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F3113-757A-CD81-8031-2DCE04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DB0DB-4ADA-2AE8-7B2F-FD3876D3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804C-27F2-D060-6FD6-61CC75B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7729-A97A-E811-7572-CF18E755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A36FD-BB4C-C19A-8A4A-3DF8BC13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471C7-E48A-E5D8-C428-4BCCC92C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E8BFF-4284-BE43-5359-EB7C91D1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6DB8-275C-AB15-A414-C3F8EA8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632-4F78-F3CB-7FE3-FFF42C5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20DFE-B957-0A9C-F5B0-868B4AAA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9640E-E462-0AFA-FA3E-5DC5DE2A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0AAE2-F318-10DB-BB8D-97AA7E8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44D602-5850-83D8-227D-16DD1DD3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A64E5-7D93-94A9-90B9-1705E50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4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6AD6-171E-C759-C4FA-42575B7B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3C28F-A4C0-464E-03A8-1C686F2C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C8CF4E-D1E8-8030-313E-2FDAFD0E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5E7456-5C09-AFE7-65C3-D6549557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E443B-565F-E741-8C5B-BA55117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14AF9F-3A25-DDE2-B673-86F1445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A3D0B-D39D-BBA4-BD72-967549F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BD1CBB-7F2B-8E06-EF6B-0708B40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87DC-B27D-B8F9-0138-C4D9491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FCC5C4-0CFB-879A-8E60-540264D2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D53944-2DFD-1F6A-4808-D7F4FEA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6BD29-06AD-8091-D08B-4D1C6C41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2798C-C64E-D6F7-9DC8-27EF2D1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F3096F-A371-D62F-4713-1778879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261C6-85D1-28DE-483C-255DDAE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BE0B-CCDE-8B90-1B42-7C083B3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4059-39FB-C5CB-C850-AB37BA14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1E8CD-FFD0-AD3A-2342-79404808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A8CA4-04BB-5917-CBED-0A6F611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F7315-249D-3413-F8E2-6DABFC11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4C773-F127-6B89-4FE7-3166D2C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4EC0-6D06-FDF8-8F45-8566C90C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C1FAF3-05DD-6D40-1315-F3122E46C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E668B-6A4C-430B-92AC-640D3B3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B5282-18E3-5990-10A5-6B3AB23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84EC1-63BD-435D-FD73-2B82EF5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42595-CD99-AC64-1181-7CF9523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78D05-E606-B497-C926-4C9A9D86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13287-6468-1E71-CE4D-2BB76F48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1F808-2865-6DBA-6635-6FCC1078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A903F-2634-A5CE-1091-D0D4100E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0A05E-1519-1994-2CE2-F1D5FB6B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24086F-BEF3-57E2-225A-81F64485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1" y="4470400"/>
            <a:ext cx="7213600" cy="2387600"/>
          </a:xfrm>
        </p:spPr>
        <p:txBody>
          <a:bodyPr anchor="ctr"/>
          <a:lstStyle/>
          <a:p>
            <a:pPr algn="l"/>
            <a:r>
              <a:rPr lang="pt-BR" dirty="0"/>
              <a:t>Introdução ao Google Earth Engine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4533C7-094A-1BB2-4390-E2860B07FB3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4DD2-5701-BEFD-F487-3156D68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Google Earth Engine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155F1-86AD-1CCD-D145-55F5BD5C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07881"/>
            <a:ext cx="3932234" cy="1600200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Zonas de Biomassa Relativa;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Scripts exemplo.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5CA71F-73EB-BC2F-78E0-D61C19E7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642326"/>
            <a:ext cx="5747385" cy="1672908"/>
          </a:xfr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pt-BR" dirty="0"/>
              <a:t>Alan Lemos Rhoden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Bacharel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Mestrando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Especialista em Geoprocessamento – Auster Tecnologia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2B1D51-7C7E-16CF-E1CD-249EFF35859C}"/>
              </a:ext>
            </a:extLst>
          </p:cNvPr>
          <p:cNvSpPr txBox="1">
            <a:spLocks/>
          </p:cNvSpPr>
          <p:nvPr/>
        </p:nvSpPr>
        <p:spPr>
          <a:xfrm>
            <a:off x="839788" y="2249083"/>
            <a:ext cx="6008052" cy="48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Módulo VI – Exemplos e estudo de caso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8A75E8C-D9F3-7F70-1616-6A0034EF02B7}"/>
              </a:ext>
            </a:extLst>
          </p:cNvPr>
          <p:cNvCxnSpPr>
            <a:cxnSpLocks/>
          </p:cNvCxnSpPr>
          <p:nvPr/>
        </p:nvCxnSpPr>
        <p:spPr>
          <a:xfrm flipV="1">
            <a:off x="965200" y="2133602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8F974-67AB-E989-39DD-7CAFF996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9F0C7-7F1F-9E1B-6972-DA6A4F2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B40A2-5FFA-F873-EB14-8CA67DA31DF8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80368B-9667-15C8-09D5-DF3B427279F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87CF5E6-6328-5BE8-A604-373CFD5A971C}"/>
              </a:ext>
            </a:extLst>
          </p:cNvPr>
          <p:cNvSpPr txBox="1">
            <a:spLocks/>
          </p:cNvSpPr>
          <p:nvPr/>
        </p:nvSpPr>
        <p:spPr>
          <a:xfrm>
            <a:off x="65023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Zonas de Biomassa Relativa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6F758EB6-2E0D-B1B4-4DC0-FABCBBC62B2E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Acúmulo histórico de biomassa em áreas agrícolas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34D4CB-98FB-D923-7593-DF334FCC39BC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3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9791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8D9E9-AA2C-B3FC-9165-20C538D89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9566797-3ED5-EB0D-7FF0-33A483E1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1B197D-233B-774D-328E-B9B9C1785730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FEB4897-D5C5-50E1-52F5-D43AF4D0AE23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30421791-E2D4-A86A-9449-3D63401C9367}"/>
              </a:ext>
            </a:extLst>
          </p:cNvPr>
          <p:cNvSpPr txBox="1">
            <a:spLocks/>
          </p:cNvSpPr>
          <p:nvPr/>
        </p:nvSpPr>
        <p:spPr>
          <a:xfrm>
            <a:off x="65023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Scripts exemplo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BD211BE0-7294-3BB7-23FF-9C1637C30437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Explorando códigos no Google Earth Engine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FD2681D-1D8F-66AA-F59C-57DA2BF6C692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4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0337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9A9E2-3CC5-1966-05A5-C5728313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2F467C-0DFC-3C03-978F-72F22D1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6034A8-1472-C975-F01B-3CB015E199C1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BDFA7F4-181F-2D5B-276B-D693F9889F7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3ED3BFE-3EB8-F603-2686-390C03F7A9A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Síntese do módulo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F60FE4D-0B70-9921-FA9D-2CF21DE64136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5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73944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1A47-8A80-A960-757A-CB5391B3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E5EBA3-13F8-8D03-06E9-7D97AAB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VI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6BD18-5289-B71C-81A6-28871ADC677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501558-539D-37B6-4A3B-5DB70B6ABC0F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346301D-B321-AD9D-35C4-9E6F2AB1A0A1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Referências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14CAAF4-FA17-36DD-BC70-8B990A766097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6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250158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arth Engine">
      <a:dk1>
        <a:srgbClr val="262626"/>
      </a:dk1>
      <a:lt1>
        <a:srgbClr val="F2F2F2"/>
      </a:lt1>
      <a:dk2>
        <a:srgbClr val="1F3864"/>
      </a:dk2>
      <a:lt2>
        <a:srgbClr val="EDEDED"/>
      </a:lt2>
      <a:accent1>
        <a:srgbClr val="034A90"/>
      </a:accent1>
      <a:accent2>
        <a:srgbClr val="70985E"/>
      </a:accent2>
      <a:accent3>
        <a:srgbClr val="C2DFFD"/>
      </a:accent3>
      <a:accent4>
        <a:srgbClr val="C9C9C9"/>
      </a:accent4>
      <a:accent5>
        <a:srgbClr val="525252"/>
      </a:accent5>
      <a:accent6>
        <a:srgbClr val="8496B0"/>
      </a:accent6>
      <a:hlink>
        <a:srgbClr val="00B050"/>
      </a:hlink>
      <a:folHlink>
        <a:srgbClr val="70AD47"/>
      </a:folHlink>
    </a:clrScheme>
    <a:fontScheme name="Roboto e Montserrat">
      <a:majorFont>
        <a:latin typeface="Roboto"/>
        <a:ea typeface=""/>
        <a:cs typeface=""/>
      </a:majorFont>
      <a:minorFont>
        <a:latin typeface=" 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88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 Montserrat Light</vt:lpstr>
      <vt:lpstr>Arial</vt:lpstr>
      <vt:lpstr>Roboto</vt:lpstr>
      <vt:lpstr>Tema do Office</vt:lpstr>
      <vt:lpstr>Introdução ao Google Earth Engine</vt:lpstr>
      <vt:lpstr>Introdução ao Google Earth Engine</vt:lpstr>
      <vt:lpstr>Módulo VI</vt:lpstr>
      <vt:lpstr>Módulo VI</vt:lpstr>
      <vt:lpstr>Módulo VI</vt:lpstr>
      <vt:lpstr>Módulo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Rhoden</dc:creator>
  <cp:lastModifiedBy>Alan Rhoden</cp:lastModifiedBy>
  <cp:revision>14</cp:revision>
  <dcterms:created xsi:type="dcterms:W3CDTF">2025-04-26T12:04:51Z</dcterms:created>
  <dcterms:modified xsi:type="dcterms:W3CDTF">2025-04-27T01:24:50Z</dcterms:modified>
</cp:coreProperties>
</file>