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359" r:id="rId7"/>
    <p:sldId id="262" r:id="rId8"/>
    <p:sldId id="360" r:id="rId9"/>
    <p:sldId id="361" r:id="rId10"/>
    <p:sldId id="362" r:id="rId11"/>
    <p:sldId id="274" r:id="rId12"/>
    <p:sldId id="364" r:id="rId13"/>
    <p:sldId id="365" r:id="rId14"/>
    <p:sldId id="275" r:id="rId15"/>
    <p:sldId id="367" r:id="rId16"/>
    <p:sldId id="366" r:id="rId17"/>
    <p:sldId id="257" r:id="rId18"/>
    <p:sldId id="368" r:id="rId19"/>
    <p:sldId id="369" r:id="rId20"/>
    <p:sldId id="370" r:id="rId21"/>
    <p:sldId id="371" r:id="rId22"/>
    <p:sldId id="263" r:id="rId23"/>
    <p:sldId id="264" r:id="rId24"/>
    <p:sldId id="265" r:id="rId25"/>
    <p:sldId id="266" r:id="rId26"/>
    <p:sldId id="267" r:id="rId27"/>
    <p:sldId id="372" r:id="rId28"/>
    <p:sldId id="374" r:id="rId29"/>
    <p:sldId id="375" r:id="rId30"/>
    <p:sldId id="373" r:id="rId31"/>
    <p:sldId id="376" r:id="rId32"/>
    <p:sldId id="377" r:id="rId33"/>
    <p:sldId id="378" r:id="rId34"/>
    <p:sldId id="380" r:id="rId35"/>
    <p:sldId id="379" r:id="rId36"/>
    <p:sldId id="382" r:id="rId37"/>
    <p:sldId id="383" r:id="rId38"/>
    <p:sldId id="381" r:id="rId39"/>
    <p:sldId id="384" r:id="rId40"/>
    <p:sldId id="276" r:id="rId41"/>
    <p:sldId id="278" r:id="rId42"/>
    <p:sldId id="279" r:id="rId4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A0AC5-DAAC-4D3F-9F0D-7746066D5253}" v="7" dt="2022-04-25T19:02:5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26BA0AC5-DAAC-4D3F-9F0D-7746066D5253}"/>
    <pc:docChg chg="undo redo custSel addSld delSld modSld sldOrd">
      <pc:chgData name="Adnan Amin" userId="040c997b-cd49-4944-9f0b-7e25b6c79007" providerId="ADAL" clId="{26BA0AC5-DAAC-4D3F-9F0D-7746066D5253}" dt="2022-04-25T19:02:56.073" v="1021"/>
      <pc:docMkLst>
        <pc:docMk/>
      </pc:docMkLst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2179582659" sldId="257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2643459967" sldId="263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2660247811" sldId="264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894182423" sldId="265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3026038801" sldId="266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1949315339" sldId="267"/>
        </pc:sldMkLst>
      </pc:sldChg>
      <pc:sldChg chg="add">
        <pc:chgData name="Adnan Amin" userId="040c997b-cd49-4944-9f0b-7e25b6c79007" providerId="ADAL" clId="{26BA0AC5-DAAC-4D3F-9F0D-7746066D5253}" dt="2022-04-25T19:02:56.073" v="1021"/>
        <pc:sldMkLst>
          <pc:docMk/>
          <pc:sldMk cId="0" sldId="276"/>
        </pc:sldMkLst>
      </pc:sldChg>
      <pc:sldChg chg="add">
        <pc:chgData name="Adnan Amin" userId="040c997b-cd49-4944-9f0b-7e25b6c79007" providerId="ADAL" clId="{26BA0AC5-DAAC-4D3F-9F0D-7746066D5253}" dt="2022-04-25T19:02:56.073" v="1021"/>
        <pc:sldMkLst>
          <pc:docMk/>
          <pc:sldMk cId="0" sldId="278"/>
        </pc:sldMkLst>
      </pc:sldChg>
      <pc:sldChg chg="add">
        <pc:chgData name="Adnan Amin" userId="040c997b-cd49-4944-9f0b-7e25b6c79007" providerId="ADAL" clId="{26BA0AC5-DAAC-4D3F-9F0D-7746066D5253}" dt="2022-04-25T19:02:56.073" v="1021"/>
        <pc:sldMkLst>
          <pc:docMk/>
          <pc:sldMk cId="0" sldId="279"/>
        </pc:sldMkLst>
      </pc:sldChg>
      <pc:sldChg chg="del">
        <pc:chgData name="Adnan Amin" userId="040c997b-cd49-4944-9f0b-7e25b6c79007" providerId="ADAL" clId="{26BA0AC5-DAAC-4D3F-9F0D-7746066D5253}" dt="2022-04-25T17:26:41.362" v="0" actId="47"/>
        <pc:sldMkLst>
          <pc:docMk/>
          <pc:sldMk cId="966026403" sldId="363"/>
        </pc:sldMkLst>
      </pc:sldChg>
      <pc:sldChg chg="modSp add mod">
        <pc:chgData name="Adnan Amin" userId="040c997b-cd49-4944-9f0b-7e25b6c79007" providerId="ADAL" clId="{26BA0AC5-DAAC-4D3F-9F0D-7746066D5253}" dt="2022-04-25T17:26:49.230" v="3" actId="27636"/>
        <pc:sldMkLst>
          <pc:docMk/>
          <pc:sldMk cId="3679698091" sldId="366"/>
        </pc:sldMkLst>
        <pc:spChg chg="mod">
          <ac:chgData name="Adnan Amin" userId="040c997b-cd49-4944-9f0b-7e25b6c79007" providerId="ADAL" clId="{26BA0AC5-DAAC-4D3F-9F0D-7746066D5253}" dt="2022-04-25T17:26:49.230" v="3" actId="27636"/>
          <ac:spMkLst>
            <pc:docMk/>
            <pc:sldMk cId="3679698091" sldId="366"/>
            <ac:spMk id="3" creationId="{7E7ABC8E-FC97-4E19-8E47-391292C55499}"/>
          </ac:spMkLst>
        </pc:spChg>
      </pc:sldChg>
      <pc:sldChg chg="add ord">
        <pc:chgData name="Adnan Amin" userId="040c997b-cd49-4944-9f0b-7e25b6c79007" providerId="ADAL" clId="{26BA0AC5-DAAC-4D3F-9F0D-7746066D5253}" dt="2022-04-25T17:27:12.336" v="5"/>
        <pc:sldMkLst>
          <pc:docMk/>
          <pc:sldMk cId="4000751536" sldId="367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3759684576" sldId="368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3095339229" sldId="369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3105092357" sldId="370"/>
        </pc:sldMkLst>
      </pc:sldChg>
      <pc:sldChg chg="add">
        <pc:chgData name="Adnan Amin" userId="040c997b-cd49-4944-9f0b-7e25b6c79007" providerId="ADAL" clId="{26BA0AC5-DAAC-4D3F-9F0D-7746066D5253}" dt="2022-04-25T17:26:43.505" v="1"/>
        <pc:sldMkLst>
          <pc:docMk/>
          <pc:sldMk cId="3190335308" sldId="371"/>
        </pc:sldMkLst>
      </pc:sldChg>
      <pc:sldChg chg="delSp modSp new mod">
        <pc:chgData name="Adnan Amin" userId="040c997b-cd49-4944-9f0b-7e25b6c79007" providerId="ADAL" clId="{26BA0AC5-DAAC-4D3F-9F0D-7746066D5253}" dt="2022-04-25T17:38:43.075" v="16" actId="1076"/>
        <pc:sldMkLst>
          <pc:docMk/>
          <pc:sldMk cId="698629668" sldId="372"/>
        </pc:sldMkLst>
        <pc:spChg chg="mod">
          <ac:chgData name="Adnan Amin" userId="040c997b-cd49-4944-9f0b-7e25b6c79007" providerId="ADAL" clId="{26BA0AC5-DAAC-4D3F-9F0D-7746066D5253}" dt="2022-04-25T17:38:43.075" v="16" actId="1076"/>
          <ac:spMkLst>
            <pc:docMk/>
            <pc:sldMk cId="698629668" sldId="372"/>
            <ac:spMk id="2" creationId="{B655365A-BB07-49EC-B34D-D19A9914AEA2}"/>
          </ac:spMkLst>
        </pc:spChg>
        <pc:spChg chg="del">
          <ac:chgData name="Adnan Amin" userId="040c997b-cd49-4944-9f0b-7e25b6c79007" providerId="ADAL" clId="{26BA0AC5-DAAC-4D3F-9F0D-7746066D5253}" dt="2022-04-25T17:38:36.279" v="15" actId="478"/>
          <ac:spMkLst>
            <pc:docMk/>
            <pc:sldMk cId="698629668" sldId="372"/>
            <ac:spMk id="3" creationId="{E85765A4-0477-43BD-B716-3291B0E2E671}"/>
          </ac:spMkLst>
        </pc:spChg>
      </pc:sldChg>
      <pc:sldChg chg="addSp modSp new mod">
        <pc:chgData name="Adnan Amin" userId="040c997b-cd49-4944-9f0b-7e25b6c79007" providerId="ADAL" clId="{26BA0AC5-DAAC-4D3F-9F0D-7746066D5253}" dt="2022-04-25T17:42:03.170" v="53" actId="14100"/>
        <pc:sldMkLst>
          <pc:docMk/>
          <pc:sldMk cId="2518829060" sldId="373"/>
        </pc:sldMkLst>
        <pc:spChg chg="mod">
          <ac:chgData name="Adnan Amin" userId="040c997b-cd49-4944-9f0b-7e25b6c79007" providerId="ADAL" clId="{26BA0AC5-DAAC-4D3F-9F0D-7746066D5253}" dt="2022-04-25T17:40:25.883" v="37" actId="20577"/>
          <ac:spMkLst>
            <pc:docMk/>
            <pc:sldMk cId="2518829060" sldId="373"/>
            <ac:spMk id="2" creationId="{432C6D8F-EC36-4C3E-8221-CB5F1B9AC8D5}"/>
          </ac:spMkLst>
        </pc:spChg>
        <pc:spChg chg="mod">
          <ac:chgData name="Adnan Amin" userId="040c997b-cd49-4944-9f0b-7e25b6c79007" providerId="ADAL" clId="{26BA0AC5-DAAC-4D3F-9F0D-7746066D5253}" dt="2022-04-25T17:41:06.089" v="45" actId="14100"/>
          <ac:spMkLst>
            <pc:docMk/>
            <pc:sldMk cId="2518829060" sldId="373"/>
            <ac:spMk id="3" creationId="{62B9D969-E4B7-46DB-B7EC-68A6BD025573}"/>
          </ac:spMkLst>
        </pc:spChg>
        <pc:spChg chg="add mod">
          <ac:chgData name="Adnan Amin" userId="040c997b-cd49-4944-9f0b-7e25b6c79007" providerId="ADAL" clId="{26BA0AC5-DAAC-4D3F-9F0D-7746066D5253}" dt="2022-04-25T17:39:37.275" v="26" actId="14100"/>
          <ac:spMkLst>
            <pc:docMk/>
            <pc:sldMk cId="2518829060" sldId="373"/>
            <ac:spMk id="6" creationId="{AFC3C972-DE97-4B35-8C36-73DBE3D44AF0}"/>
          </ac:spMkLst>
        </pc:spChg>
        <pc:spChg chg="add mod">
          <ac:chgData name="Adnan Amin" userId="040c997b-cd49-4944-9f0b-7e25b6c79007" providerId="ADAL" clId="{26BA0AC5-DAAC-4D3F-9F0D-7746066D5253}" dt="2022-04-25T17:41:50.729" v="49" actId="14100"/>
          <ac:spMkLst>
            <pc:docMk/>
            <pc:sldMk cId="2518829060" sldId="373"/>
            <ac:spMk id="8" creationId="{B8842E87-0D95-4577-910D-A2A8860B6AE0}"/>
          </ac:spMkLst>
        </pc:spChg>
        <pc:picChg chg="add mod">
          <ac:chgData name="Adnan Amin" userId="040c997b-cd49-4944-9f0b-7e25b6c79007" providerId="ADAL" clId="{26BA0AC5-DAAC-4D3F-9F0D-7746066D5253}" dt="2022-04-25T17:42:03.170" v="53" actId="14100"/>
          <ac:picMkLst>
            <pc:docMk/>
            <pc:sldMk cId="2518829060" sldId="373"/>
            <ac:picMk id="5" creationId="{0FC20CAB-171D-451C-92F6-852F5C299988}"/>
          </ac:picMkLst>
        </pc:picChg>
      </pc:sldChg>
      <pc:sldChg chg="modSp new mod">
        <pc:chgData name="Adnan Amin" userId="040c997b-cd49-4944-9f0b-7e25b6c79007" providerId="ADAL" clId="{26BA0AC5-DAAC-4D3F-9F0D-7746066D5253}" dt="2022-04-25T17:53:35.190" v="302" actId="20577"/>
        <pc:sldMkLst>
          <pc:docMk/>
          <pc:sldMk cId="465573908" sldId="374"/>
        </pc:sldMkLst>
        <pc:spChg chg="mod">
          <ac:chgData name="Adnan Amin" userId="040c997b-cd49-4944-9f0b-7e25b6c79007" providerId="ADAL" clId="{26BA0AC5-DAAC-4D3F-9F0D-7746066D5253}" dt="2022-04-25T17:42:41.798" v="60" actId="20577"/>
          <ac:spMkLst>
            <pc:docMk/>
            <pc:sldMk cId="465573908" sldId="374"/>
            <ac:spMk id="2" creationId="{5EDA9170-4277-4357-9530-E28F1C49789C}"/>
          </ac:spMkLst>
        </pc:spChg>
        <pc:spChg chg="mod">
          <ac:chgData name="Adnan Amin" userId="040c997b-cd49-4944-9f0b-7e25b6c79007" providerId="ADAL" clId="{26BA0AC5-DAAC-4D3F-9F0D-7746066D5253}" dt="2022-04-25T17:53:35.190" v="302" actId="20577"/>
          <ac:spMkLst>
            <pc:docMk/>
            <pc:sldMk cId="465573908" sldId="374"/>
            <ac:spMk id="3" creationId="{82B94433-713B-4C8F-BE28-E98CE8BE7C11}"/>
          </ac:spMkLst>
        </pc:spChg>
      </pc:sldChg>
      <pc:sldChg chg="addSp delSp modSp new mod setBg">
        <pc:chgData name="Adnan Amin" userId="040c997b-cd49-4944-9f0b-7e25b6c79007" providerId="ADAL" clId="{26BA0AC5-DAAC-4D3F-9F0D-7746066D5253}" dt="2022-04-25T17:50:11.871" v="249" actId="14100"/>
        <pc:sldMkLst>
          <pc:docMk/>
          <pc:sldMk cId="1697058147" sldId="375"/>
        </pc:sldMkLst>
        <pc:spChg chg="mod">
          <ac:chgData name="Adnan Amin" userId="040c997b-cd49-4944-9f0b-7e25b6c79007" providerId="ADAL" clId="{26BA0AC5-DAAC-4D3F-9F0D-7746066D5253}" dt="2022-04-25T17:49:57.582" v="244" actId="26606"/>
          <ac:spMkLst>
            <pc:docMk/>
            <pc:sldMk cId="1697058147" sldId="375"/>
            <ac:spMk id="2" creationId="{A51B644D-B618-43D9-8F7A-7D300D0B27D4}"/>
          </ac:spMkLst>
        </pc:spChg>
        <pc:spChg chg="mod">
          <ac:chgData name="Adnan Amin" userId="040c997b-cd49-4944-9f0b-7e25b6c79007" providerId="ADAL" clId="{26BA0AC5-DAAC-4D3F-9F0D-7746066D5253}" dt="2022-04-25T17:49:57.582" v="244" actId="26606"/>
          <ac:spMkLst>
            <pc:docMk/>
            <pc:sldMk cId="1697058147" sldId="375"/>
            <ac:spMk id="3" creationId="{B80DAC7A-FC78-484C-B0AC-60D12058CEEC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12" creationId="{231BF440-39FA-4087-84CC-2EEC0BBDAF29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14" creationId="{F04E4CBA-303B-48BD-8451-C2701CB0EEBF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16" creationId="{F6CA58B3-AFCC-4A40-9882-50D5080879B0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18" creationId="{75C56826-D4E5-42ED-8529-079651CB3005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20" creationId="{82095FCE-EF05-4443-B97A-85DEE3A5CA17}"/>
          </ac:spMkLst>
        </pc:spChg>
        <pc:spChg chg="add del">
          <ac:chgData name="Adnan Amin" userId="040c997b-cd49-4944-9f0b-7e25b6c79007" providerId="ADAL" clId="{26BA0AC5-DAAC-4D3F-9F0D-7746066D5253}" dt="2022-04-25T17:49:55.259" v="242" actId="26606"/>
          <ac:spMkLst>
            <pc:docMk/>
            <pc:sldMk cId="1697058147" sldId="375"/>
            <ac:spMk id="22" creationId="{CA00AE6B-AA30-4CF8-BA6F-339B780AD76C}"/>
          </ac:spMkLst>
        </pc:spChg>
        <pc:spChg chg="add del">
          <ac:chgData name="Adnan Amin" userId="040c997b-cd49-4944-9f0b-7e25b6c79007" providerId="ADAL" clId="{26BA0AC5-DAAC-4D3F-9F0D-7746066D5253}" dt="2022-04-25T17:49:57.582" v="244" actId="26606"/>
          <ac:spMkLst>
            <pc:docMk/>
            <pc:sldMk cId="1697058147" sldId="375"/>
            <ac:spMk id="24" creationId="{33CD251C-A887-4D2F-925B-FC097198538B}"/>
          </ac:spMkLst>
        </pc:spChg>
        <pc:grpChg chg="add del">
          <ac:chgData name="Adnan Amin" userId="040c997b-cd49-4944-9f0b-7e25b6c79007" providerId="ADAL" clId="{26BA0AC5-DAAC-4D3F-9F0D-7746066D5253}" dt="2022-04-25T17:49:57.582" v="244" actId="26606"/>
          <ac:grpSpMkLst>
            <pc:docMk/>
            <pc:sldMk cId="1697058147" sldId="375"/>
            <ac:grpSpMk id="25" creationId="{770AE191-D2EA-45C9-A44D-830C188F74CB}"/>
          </ac:grpSpMkLst>
        </pc:grpChg>
        <pc:picChg chg="add mod ord">
          <ac:chgData name="Adnan Amin" userId="040c997b-cd49-4944-9f0b-7e25b6c79007" providerId="ADAL" clId="{26BA0AC5-DAAC-4D3F-9F0D-7746066D5253}" dt="2022-04-25T17:50:08.772" v="248" actId="14100"/>
          <ac:picMkLst>
            <pc:docMk/>
            <pc:sldMk cId="1697058147" sldId="375"/>
            <ac:picMk id="5" creationId="{EF819241-8C44-4181-982C-0E042C5D6D06}"/>
          </ac:picMkLst>
        </pc:picChg>
        <pc:picChg chg="add mod ord">
          <ac:chgData name="Adnan Amin" userId="040c997b-cd49-4944-9f0b-7e25b6c79007" providerId="ADAL" clId="{26BA0AC5-DAAC-4D3F-9F0D-7746066D5253}" dt="2022-04-25T17:50:11.871" v="249" actId="14100"/>
          <ac:picMkLst>
            <pc:docMk/>
            <pc:sldMk cId="1697058147" sldId="375"/>
            <ac:picMk id="7" creationId="{7454B6C9-3243-4368-AF21-0D8C8D2C612D}"/>
          </ac:picMkLst>
        </pc:picChg>
      </pc:sldChg>
      <pc:sldChg chg="addSp modSp new mod">
        <pc:chgData name="Adnan Amin" userId="040c997b-cd49-4944-9f0b-7e25b6c79007" providerId="ADAL" clId="{26BA0AC5-DAAC-4D3F-9F0D-7746066D5253}" dt="2022-04-25T17:48:38.327" v="234" actId="14100"/>
        <pc:sldMkLst>
          <pc:docMk/>
          <pc:sldMk cId="2069645170" sldId="376"/>
        </pc:sldMkLst>
        <pc:spChg chg="mod">
          <ac:chgData name="Adnan Amin" userId="040c997b-cd49-4944-9f0b-7e25b6c79007" providerId="ADAL" clId="{26BA0AC5-DAAC-4D3F-9F0D-7746066D5253}" dt="2022-04-25T17:48:30.368" v="232" actId="122"/>
          <ac:spMkLst>
            <pc:docMk/>
            <pc:sldMk cId="2069645170" sldId="376"/>
            <ac:spMk id="2" creationId="{EECA7005-4B2D-425D-8599-48358AA4FD30}"/>
          </ac:spMkLst>
        </pc:spChg>
        <pc:picChg chg="add mod">
          <ac:chgData name="Adnan Amin" userId="040c997b-cd49-4944-9f0b-7e25b6c79007" providerId="ADAL" clId="{26BA0AC5-DAAC-4D3F-9F0D-7746066D5253}" dt="2022-04-25T17:48:38.327" v="234" actId="14100"/>
          <ac:picMkLst>
            <pc:docMk/>
            <pc:sldMk cId="2069645170" sldId="376"/>
            <ac:picMk id="5" creationId="{0FB0C482-8F78-49BB-8EFF-B5E4B33EDB04}"/>
          </ac:picMkLst>
        </pc:picChg>
      </pc:sldChg>
      <pc:sldChg chg="addSp modSp new mod">
        <pc:chgData name="Adnan Amin" userId="040c997b-cd49-4944-9f0b-7e25b6c79007" providerId="ADAL" clId="{26BA0AC5-DAAC-4D3F-9F0D-7746066D5253}" dt="2022-04-25T17:59:06.780" v="544" actId="14100"/>
        <pc:sldMkLst>
          <pc:docMk/>
          <pc:sldMk cId="569674270" sldId="377"/>
        </pc:sldMkLst>
        <pc:spChg chg="mod">
          <ac:chgData name="Adnan Amin" userId="040c997b-cd49-4944-9f0b-7e25b6c79007" providerId="ADAL" clId="{26BA0AC5-DAAC-4D3F-9F0D-7746066D5253}" dt="2022-04-25T17:53:54.676" v="309" actId="20577"/>
          <ac:spMkLst>
            <pc:docMk/>
            <pc:sldMk cId="569674270" sldId="377"/>
            <ac:spMk id="2" creationId="{63F4C91C-8DA6-4A33-BD2A-EC974A5D2317}"/>
          </ac:spMkLst>
        </pc:spChg>
        <pc:spChg chg="mod">
          <ac:chgData name="Adnan Amin" userId="040c997b-cd49-4944-9f0b-7e25b6c79007" providerId="ADAL" clId="{26BA0AC5-DAAC-4D3F-9F0D-7746066D5253}" dt="2022-04-25T17:59:06.780" v="544" actId="14100"/>
          <ac:spMkLst>
            <pc:docMk/>
            <pc:sldMk cId="569674270" sldId="377"/>
            <ac:spMk id="3" creationId="{E69F496F-B842-497F-923F-D8C2FBEE4607}"/>
          </ac:spMkLst>
        </pc:spChg>
        <pc:picChg chg="add mod">
          <ac:chgData name="Adnan Amin" userId="040c997b-cd49-4944-9f0b-7e25b6c79007" providerId="ADAL" clId="{26BA0AC5-DAAC-4D3F-9F0D-7746066D5253}" dt="2022-04-25T17:57:07.936" v="382" actId="1076"/>
          <ac:picMkLst>
            <pc:docMk/>
            <pc:sldMk cId="569674270" sldId="377"/>
            <ac:picMk id="5" creationId="{BF94D6E2-26ED-4615-9910-E888EF135535}"/>
          </ac:picMkLst>
        </pc:picChg>
      </pc:sldChg>
      <pc:sldChg chg="addSp modSp add mod setBg">
        <pc:chgData name="Adnan Amin" userId="040c997b-cd49-4944-9f0b-7e25b6c79007" providerId="ADAL" clId="{26BA0AC5-DAAC-4D3F-9F0D-7746066D5253}" dt="2022-04-25T18:32:52.569" v="587" actId="26606"/>
        <pc:sldMkLst>
          <pc:docMk/>
          <pc:sldMk cId="0" sldId="378"/>
        </pc:sldMkLst>
        <pc:spChg chg="mod">
          <ac:chgData name="Adnan Amin" userId="040c997b-cd49-4944-9f0b-7e25b6c79007" providerId="ADAL" clId="{26BA0AC5-DAAC-4D3F-9F0D-7746066D5253}" dt="2022-04-25T18:32:52.569" v="587" actId="26606"/>
          <ac:spMkLst>
            <pc:docMk/>
            <pc:sldMk cId="0" sldId="378"/>
            <ac:spMk id="2" creationId="{00000000-0000-0000-0000-000000000000}"/>
          </ac:spMkLst>
        </pc:spChg>
        <pc:spChg chg="mod">
          <ac:chgData name="Adnan Amin" userId="040c997b-cd49-4944-9f0b-7e25b6c79007" providerId="ADAL" clId="{26BA0AC5-DAAC-4D3F-9F0D-7746066D5253}" dt="2022-04-25T18:32:52.569" v="587" actId="26606"/>
          <ac:spMkLst>
            <pc:docMk/>
            <pc:sldMk cId="0" sldId="378"/>
            <ac:spMk id="3" creationId="{00000000-0000-0000-0000-000000000000}"/>
          </ac:spMkLst>
        </pc:spChg>
        <pc:spChg chg="add">
          <ac:chgData name="Adnan Amin" userId="040c997b-cd49-4944-9f0b-7e25b6c79007" providerId="ADAL" clId="{26BA0AC5-DAAC-4D3F-9F0D-7746066D5253}" dt="2022-04-25T18:32:52.569" v="587" actId="26606"/>
          <ac:spMkLst>
            <pc:docMk/>
            <pc:sldMk cId="0" sldId="378"/>
            <ac:spMk id="9" creationId="{979E27D9-03C7-44E2-9FF8-15D0C8506AF7}"/>
          </ac:spMkLst>
        </pc:spChg>
        <pc:spChg chg="add">
          <ac:chgData name="Adnan Amin" userId="040c997b-cd49-4944-9f0b-7e25b6c79007" providerId="ADAL" clId="{26BA0AC5-DAAC-4D3F-9F0D-7746066D5253}" dt="2022-04-25T18:32:52.569" v="587" actId="26606"/>
          <ac:spMkLst>
            <pc:docMk/>
            <pc:sldMk cId="0" sldId="378"/>
            <ac:spMk id="11" creationId="{EEBF1590-3B36-48EE-A89D-3B6F3CB256AB}"/>
          </ac:spMkLst>
        </pc:spChg>
        <pc:spChg chg="add">
          <ac:chgData name="Adnan Amin" userId="040c997b-cd49-4944-9f0b-7e25b6c79007" providerId="ADAL" clId="{26BA0AC5-DAAC-4D3F-9F0D-7746066D5253}" dt="2022-04-25T18:32:52.569" v="587" actId="26606"/>
          <ac:spMkLst>
            <pc:docMk/>
            <pc:sldMk cId="0" sldId="378"/>
            <ac:spMk id="13" creationId="{AC8F6C8C-AB5A-4548-942D-E3FD40ACBC49}"/>
          </ac:spMkLst>
        </pc:spChg>
        <pc:picChg chg="add mod">
          <ac:chgData name="Adnan Amin" userId="040c997b-cd49-4944-9f0b-7e25b6c79007" providerId="ADAL" clId="{26BA0AC5-DAAC-4D3F-9F0D-7746066D5253}" dt="2022-04-25T18:32:52.569" v="587" actId="26606"/>
          <ac:picMkLst>
            <pc:docMk/>
            <pc:sldMk cId="0" sldId="378"/>
            <ac:picMk id="4" creationId="{5EF14959-F165-4AB9-A357-79EE64F1E3C0}"/>
          </ac:picMkLst>
        </pc:picChg>
      </pc:sldChg>
      <pc:sldChg chg="addSp delSp modSp new mod ord">
        <pc:chgData name="Adnan Amin" userId="040c997b-cd49-4944-9f0b-7e25b6c79007" providerId="ADAL" clId="{26BA0AC5-DAAC-4D3F-9F0D-7746066D5253}" dt="2022-04-25T18:48:15.094" v="750" actId="732"/>
        <pc:sldMkLst>
          <pc:docMk/>
          <pc:sldMk cId="597030217" sldId="379"/>
        </pc:sldMkLst>
        <pc:spChg chg="mod">
          <ac:chgData name="Adnan Amin" userId="040c997b-cd49-4944-9f0b-7e25b6c79007" providerId="ADAL" clId="{26BA0AC5-DAAC-4D3F-9F0D-7746066D5253}" dt="2022-04-25T18:45:43.374" v="703" actId="20577"/>
          <ac:spMkLst>
            <pc:docMk/>
            <pc:sldMk cId="597030217" sldId="379"/>
            <ac:spMk id="2" creationId="{5C7C3482-B5E6-4703-93E4-DD0E613BE9F4}"/>
          </ac:spMkLst>
        </pc:spChg>
        <pc:spChg chg="mod">
          <ac:chgData name="Adnan Amin" userId="040c997b-cd49-4944-9f0b-7e25b6c79007" providerId="ADAL" clId="{26BA0AC5-DAAC-4D3F-9F0D-7746066D5253}" dt="2022-04-25T18:47:56.898" v="749" actId="20577"/>
          <ac:spMkLst>
            <pc:docMk/>
            <pc:sldMk cId="597030217" sldId="379"/>
            <ac:spMk id="3" creationId="{0E2BBB1E-5556-44DC-A71C-945C6EAAA175}"/>
          </ac:spMkLst>
        </pc:spChg>
        <pc:picChg chg="add del mod">
          <ac:chgData name="Adnan Amin" userId="040c997b-cd49-4944-9f0b-7e25b6c79007" providerId="ADAL" clId="{26BA0AC5-DAAC-4D3F-9F0D-7746066D5253}" dt="2022-04-25T18:31:41.142" v="570" actId="21"/>
          <ac:picMkLst>
            <pc:docMk/>
            <pc:sldMk cId="597030217" sldId="379"/>
            <ac:picMk id="5" creationId="{2CFE274B-47A7-4B10-B840-DF81DFF0F1DB}"/>
          </ac:picMkLst>
        </pc:picChg>
        <pc:picChg chg="add mod modCrop">
          <ac:chgData name="Adnan Amin" userId="040c997b-cd49-4944-9f0b-7e25b6c79007" providerId="ADAL" clId="{26BA0AC5-DAAC-4D3F-9F0D-7746066D5253}" dt="2022-04-25T18:48:15.094" v="750" actId="732"/>
          <ac:picMkLst>
            <pc:docMk/>
            <pc:sldMk cId="597030217" sldId="379"/>
            <ac:picMk id="7" creationId="{7155F88C-08A1-4CED-B650-9842249337AE}"/>
          </ac:picMkLst>
        </pc:picChg>
      </pc:sldChg>
      <pc:sldChg chg="addSp delSp modSp new mod ord">
        <pc:chgData name="Adnan Amin" userId="040c997b-cd49-4944-9f0b-7e25b6c79007" providerId="ADAL" clId="{26BA0AC5-DAAC-4D3F-9F0D-7746066D5253}" dt="2022-04-25T18:48:44.174" v="795" actId="20577"/>
        <pc:sldMkLst>
          <pc:docMk/>
          <pc:sldMk cId="1794466761" sldId="380"/>
        </pc:sldMkLst>
        <pc:spChg chg="mod">
          <ac:chgData name="Adnan Amin" userId="040c997b-cd49-4944-9f0b-7e25b6c79007" providerId="ADAL" clId="{26BA0AC5-DAAC-4D3F-9F0D-7746066D5253}" dt="2022-04-25T18:35:15.165" v="603" actId="20577"/>
          <ac:spMkLst>
            <pc:docMk/>
            <pc:sldMk cId="1794466761" sldId="380"/>
            <ac:spMk id="2" creationId="{CCE0D344-B132-410D-990A-960094062673}"/>
          </ac:spMkLst>
        </pc:spChg>
        <pc:spChg chg="del">
          <ac:chgData name="Adnan Amin" userId="040c997b-cd49-4944-9f0b-7e25b6c79007" providerId="ADAL" clId="{26BA0AC5-DAAC-4D3F-9F0D-7746066D5253}" dt="2022-04-25T18:30:52.910" v="565" actId="22"/>
          <ac:spMkLst>
            <pc:docMk/>
            <pc:sldMk cId="1794466761" sldId="380"/>
            <ac:spMk id="3" creationId="{1AE84C81-C69B-43CC-96FB-2AA938188465}"/>
          </ac:spMkLst>
        </pc:spChg>
        <pc:spChg chg="add mod">
          <ac:chgData name="Adnan Amin" userId="040c997b-cd49-4944-9f0b-7e25b6c79007" providerId="ADAL" clId="{26BA0AC5-DAAC-4D3F-9F0D-7746066D5253}" dt="2022-04-25T18:48:44.174" v="795" actId="20577"/>
          <ac:spMkLst>
            <pc:docMk/>
            <pc:sldMk cId="1794466761" sldId="380"/>
            <ac:spMk id="13" creationId="{5737D876-73EF-49D2-98E6-80E2306BD4B2}"/>
          </ac:spMkLst>
        </pc:spChg>
        <pc:spChg chg="add mod">
          <ac:chgData name="Adnan Amin" userId="040c997b-cd49-4944-9f0b-7e25b6c79007" providerId="ADAL" clId="{26BA0AC5-DAAC-4D3F-9F0D-7746066D5253}" dt="2022-04-25T18:44:45.905" v="689" actId="1076"/>
          <ac:spMkLst>
            <pc:docMk/>
            <pc:sldMk cId="1794466761" sldId="380"/>
            <ac:spMk id="21" creationId="{6BCAB544-07E0-48F9-A82B-9A4DA861708A}"/>
          </ac:spMkLst>
        </pc:spChg>
        <pc:picChg chg="add mod ord modCrop">
          <ac:chgData name="Adnan Amin" userId="040c997b-cd49-4944-9f0b-7e25b6c79007" providerId="ADAL" clId="{26BA0AC5-DAAC-4D3F-9F0D-7746066D5253}" dt="2022-04-25T18:37:54.914" v="640" actId="1076"/>
          <ac:picMkLst>
            <pc:docMk/>
            <pc:sldMk cId="1794466761" sldId="380"/>
            <ac:picMk id="5" creationId="{3420671A-01DE-4F87-BAB1-E56757100458}"/>
          </ac:picMkLst>
        </pc:picChg>
        <pc:picChg chg="add del mod">
          <ac:chgData name="Adnan Amin" userId="040c997b-cd49-4944-9f0b-7e25b6c79007" providerId="ADAL" clId="{26BA0AC5-DAAC-4D3F-9F0D-7746066D5253}" dt="2022-04-25T18:34:07.657" v="594" actId="478"/>
          <ac:picMkLst>
            <pc:docMk/>
            <pc:sldMk cId="1794466761" sldId="380"/>
            <ac:picMk id="7" creationId="{46F175F3-96F7-484E-BE3C-2FCE5BC9CF0F}"/>
          </ac:picMkLst>
        </pc:picChg>
        <pc:picChg chg="add del mod">
          <ac:chgData name="Adnan Amin" userId="040c997b-cd49-4944-9f0b-7e25b6c79007" providerId="ADAL" clId="{26BA0AC5-DAAC-4D3F-9F0D-7746066D5253}" dt="2022-04-25T18:44:25.521" v="686" actId="478"/>
          <ac:picMkLst>
            <pc:docMk/>
            <pc:sldMk cId="1794466761" sldId="380"/>
            <ac:picMk id="9" creationId="{2949AAB6-54EE-4CA4-88FD-95028395E7AF}"/>
          </ac:picMkLst>
        </pc:picChg>
        <pc:picChg chg="add mod">
          <ac:chgData name="Adnan Amin" userId="040c997b-cd49-4944-9f0b-7e25b6c79007" providerId="ADAL" clId="{26BA0AC5-DAAC-4D3F-9F0D-7746066D5253}" dt="2022-04-25T18:34:50.642" v="598" actId="1076"/>
          <ac:picMkLst>
            <pc:docMk/>
            <pc:sldMk cId="1794466761" sldId="380"/>
            <ac:picMk id="11" creationId="{3D2622BE-9750-4BF8-B443-3D52CE7F4E85}"/>
          </ac:picMkLst>
        </pc:picChg>
        <pc:picChg chg="add del mod">
          <ac:chgData name="Adnan Amin" userId="040c997b-cd49-4944-9f0b-7e25b6c79007" providerId="ADAL" clId="{26BA0AC5-DAAC-4D3F-9F0D-7746066D5253}" dt="2022-04-25T18:39:12.486" v="663" actId="478"/>
          <ac:picMkLst>
            <pc:docMk/>
            <pc:sldMk cId="1794466761" sldId="380"/>
            <ac:picMk id="15" creationId="{F7776C42-38E3-49E1-B411-2A2068C612C1}"/>
          </ac:picMkLst>
        </pc:picChg>
        <pc:picChg chg="add mod">
          <ac:chgData name="Adnan Amin" userId="040c997b-cd49-4944-9f0b-7e25b6c79007" providerId="ADAL" clId="{26BA0AC5-DAAC-4D3F-9F0D-7746066D5253}" dt="2022-04-25T18:44:38.090" v="688" actId="14100"/>
          <ac:picMkLst>
            <pc:docMk/>
            <pc:sldMk cId="1794466761" sldId="380"/>
            <ac:picMk id="17" creationId="{59725115-0433-47BF-A54B-4533FEAD9A31}"/>
          </ac:picMkLst>
        </pc:picChg>
        <pc:picChg chg="add mod">
          <ac:chgData name="Adnan Amin" userId="040c997b-cd49-4944-9f0b-7e25b6c79007" providerId="ADAL" clId="{26BA0AC5-DAAC-4D3F-9F0D-7746066D5253}" dt="2022-04-25T18:44:54.047" v="691" actId="14100"/>
          <ac:picMkLst>
            <pc:docMk/>
            <pc:sldMk cId="1794466761" sldId="380"/>
            <ac:picMk id="19" creationId="{EF097B1D-5592-4415-BBA0-AFB770CAB3D6}"/>
          </ac:picMkLst>
        </pc:picChg>
      </pc:sldChg>
      <pc:sldChg chg="add">
        <pc:chgData name="Adnan Amin" userId="040c997b-cd49-4944-9f0b-7e25b6c79007" providerId="ADAL" clId="{26BA0AC5-DAAC-4D3F-9F0D-7746066D5253}" dt="2022-04-25T18:31:07.810" v="567"/>
        <pc:sldMkLst>
          <pc:docMk/>
          <pc:sldMk cId="0" sldId="381"/>
        </pc:sldMkLst>
      </pc:sldChg>
      <pc:sldChg chg="addSp modSp new mod">
        <pc:chgData name="Adnan Amin" userId="040c997b-cd49-4944-9f0b-7e25b6c79007" providerId="ADAL" clId="{26BA0AC5-DAAC-4D3F-9F0D-7746066D5253}" dt="2022-04-25T18:59:05.131" v="998" actId="14100"/>
        <pc:sldMkLst>
          <pc:docMk/>
          <pc:sldMk cId="2961418981" sldId="382"/>
        </pc:sldMkLst>
        <pc:spChg chg="mod">
          <ac:chgData name="Adnan Amin" userId="040c997b-cd49-4944-9f0b-7e25b6c79007" providerId="ADAL" clId="{26BA0AC5-DAAC-4D3F-9F0D-7746066D5253}" dt="2022-04-25T18:57:15.836" v="982" actId="122"/>
          <ac:spMkLst>
            <pc:docMk/>
            <pc:sldMk cId="2961418981" sldId="382"/>
            <ac:spMk id="2" creationId="{E56994B3-9869-480C-B7D7-341B77DE45D9}"/>
          </ac:spMkLst>
        </pc:spChg>
        <pc:spChg chg="mod">
          <ac:chgData name="Adnan Amin" userId="040c997b-cd49-4944-9f0b-7e25b6c79007" providerId="ADAL" clId="{26BA0AC5-DAAC-4D3F-9F0D-7746066D5253}" dt="2022-04-25T18:56:32.442" v="975" actId="20577"/>
          <ac:spMkLst>
            <pc:docMk/>
            <pc:sldMk cId="2961418981" sldId="382"/>
            <ac:spMk id="3" creationId="{BA2B4162-A42A-4186-A594-C7EFED54B043}"/>
          </ac:spMkLst>
        </pc:spChg>
        <pc:picChg chg="add mod">
          <ac:chgData name="Adnan Amin" userId="040c997b-cd49-4944-9f0b-7e25b6c79007" providerId="ADAL" clId="{26BA0AC5-DAAC-4D3F-9F0D-7746066D5253}" dt="2022-04-25T18:58:09.928" v="986" actId="1076"/>
          <ac:picMkLst>
            <pc:docMk/>
            <pc:sldMk cId="2961418981" sldId="382"/>
            <ac:picMk id="5" creationId="{04BBC0D1-27C4-4B1E-8E3F-1951B353AB6A}"/>
          </ac:picMkLst>
        </pc:picChg>
        <pc:picChg chg="add mod">
          <ac:chgData name="Adnan Amin" userId="040c997b-cd49-4944-9f0b-7e25b6c79007" providerId="ADAL" clId="{26BA0AC5-DAAC-4D3F-9F0D-7746066D5253}" dt="2022-04-25T18:58:14.038" v="987" actId="1076"/>
          <ac:picMkLst>
            <pc:docMk/>
            <pc:sldMk cId="2961418981" sldId="382"/>
            <ac:picMk id="7" creationId="{1524303F-70F5-450D-AF53-0F06EEF1E9C4}"/>
          </ac:picMkLst>
        </pc:picChg>
        <pc:picChg chg="add mod">
          <ac:chgData name="Adnan Amin" userId="040c997b-cd49-4944-9f0b-7e25b6c79007" providerId="ADAL" clId="{26BA0AC5-DAAC-4D3F-9F0D-7746066D5253}" dt="2022-04-25T18:58:25.453" v="990" actId="14100"/>
          <ac:picMkLst>
            <pc:docMk/>
            <pc:sldMk cId="2961418981" sldId="382"/>
            <ac:picMk id="9" creationId="{AAF05D05-FBB9-4AB8-9CAF-83C5C420757A}"/>
          </ac:picMkLst>
        </pc:picChg>
        <pc:picChg chg="add mod">
          <ac:chgData name="Adnan Amin" userId="040c997b-cd49-4944-9f0b-7e25b6c79007" providerId="ADAL" clId="{26BA0AC5-DAAC-4D3F-9F0D-7746066D5253}" dt="2022-04-25T18:58:34.048" v="992" actId="14100"/>
          <ac:picMkLst>
            <pc:docMk/>
            <pc:sldMk cId="2961418981" sldId="382"/>
            <ac:picMk id="11" creationId="{6885DC0D-E339-485E-B904-F4138E7E9CA1}"/>
          </ac:picMkLst>
        </pc:picChg>
        <pc:picChg chg="add mod">
          <ac:chgData name="Adnan Amin" userId="040c997b-cd49-4944-9f0b-7e25b6c79007" providerId="ADAL" clId="{26BA0AC5-DAAC-4D3F-9F0D-7746066D5253}" dt="2022-04-25T18:59:05.131" v="998" actId="14100"/>
          <ac:picMkLst>
            <pc:docMk/>
            <pc:sldMk cId="2961418981" sldId="382"/>
            <ac:picMk id="13" creationId="{6E588CC3-BA50-4FB3-88C1-1FCACADC3DE9}"/>
          </ac:picMkLst>
        </pc:picChg>
      </pc:sldChg>
      <pc:sldChg chg="addSp modSp new mod">
        <pc:chgData name="Adnan Amin" userId="040c997b-cd49-4944-9f0b-7e25b6c79007" providerId="ADAL" clId="{26BA0AC5-DAAC-4D3F-9F0D-7746066D5253}" dt="2022-04-25T19:02:03.074" v="1020" actId="14100"/>
        <pc:sldMkLst>
          <pc:docMk/>
          <pc:sldMk cId="2496279497" sldId="383"/>
        </pc:sldMkLst>
        <pc:spChg chg="mod">
          <ac:chgData name="Adnan Amin" userId="040c997b-cd49-4944-9f0b-7e25b6c79007" providerId="ADAL" clId="{26BA0AC5-DAAC-4D3F-9F0D-7746066D5253}" dt="2022-04-25T19:00:11.609" v="1006" actId="20577"/>
          <ac:spMkLst>
            <pc:docMk/>
            <pc:sldMk cId="2496279497" sldId="383"/>
            <ac:spMk id="2" creationId="{E9323D62-7FD8-45BD-B97B-BC3081E9B7F5}"/>
          </ac:spMkLst>
        </pc:spChg>
        <pc:picChg chg="add mod">
          <ac:chgData name="Adnan Amin" userId="040c997b-cd49-4944-9f0b-7e25b6c79007" providerId="ADAL" clId="{26BA0AC5-DAAC-4D3F-9F0D-7746066D5253}" dt="2022-04-25T19:01:46.052" v="1014" actId="14100"/>
          <ac:picMkLst>
            <pc:docMk/>
            <pc:sldMk cId="2496279497" sldId="383"/>
            <ac:picMk id="5" creationId="{81B52F5B-6BD5-4A4D-9379-3CF59DD73083}"/>
          </ac:picMkLst>
        </pc:picChg>
        <pc:picChg chg="add mod">
          <ac:chgData name="Adnan Amin" userId="040c997b-cd49-4944-9f0b-7e25b6c79007" providerId="ADAL" clId="{26BA0AC5-DAAC-4D3F-9F0D-7746066D5253}" dt="2022-04-25T19:01:52.186" v="1016" actId="14100"/>
          <ac:picMkLst>
            <pc:docMk/>
            <pc:sldMk cId="2496279497" sldId="383"/>
            <ac:picMk id="7" creationId="{FF1927E7-0B19-484A-AF96-9A8A74C56A64}"/>
          </ac:picMkLst>
        </pc:picChg>
        <pc:picChg chg="add mod">
          <ac:chgData name="Adnan Amin" userId="040c997b-cd49-4944-9f0b-7e25b6c79007" providerId="ADAL" clId="{26BA0AC5-DAAC-4D3F-9F0D-7746066D5253}" dt="2022-04-25T19:02:03.074" v="1020" actId="14100"/>
          <ac:picMkLst>
            <pc:docMk/>
            <pc:sldMk cId="2496279497" sldId="383"/>
            <ac:picMk id="9" creationId="{738B0157-C5CD-46BC-8E4E-4697B3BEEC8E}"/>
          </ac:picMkLst>
        </pc:picChg>
      </pc:sldChg>
      <pc:sldChg chg="add">
        <pc:chgData name="Adnan Amin" userId="040c997b-cd49-4944-9f0b-7e25b6c79007" providerId="ADAL" clId="{26BA0AC5-DAAC-4D3F-9F0D-7746066D5253}" dt="2022-04-25T19:02:56.073" v="1021"/>
        <pc:sldMkLst>
          <pc:docMk/>
          <pc:sldMk cId="0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DE22F-D15A-453D-93B3-9F7EF6851BF9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C2CDD-7559-4AA9-932D-E2CBC0D886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64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5513CC3-ECB6-464E-B62A-310445F79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0C197C-E28C-4D43-98FB-7A15FE434805}" type="slidenum">
              <a:rPr lang="en-US" altLang="en-US" sz="1300" smtClean="0">
                <a:latin typeface="Arial" panose="020B0604020202020204" pitchFamily="34" charset="0"/>
              </a:rPr>
              <a:pPr/>
              <a:t>6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BC6A-FFB9-495E-92ED-2682F7C2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BD0A2-EECB-481A-921C-402A9DCA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9327-2239-4CA3-AC38-05FBEE08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D32F-E87B-476C-BC42-E10B95C9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E533-F99D-49ED-B2F0-3C8928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918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4FF6-7044-47FF-951E-C93F306C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7812-B33E-4BFC-9FB2-8D846BC0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533C-AE74-443C-96CD-27AB8C07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E49-4EFF-4E25-B720-8937667C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C969-9E1D-4503-9D5F-07D4B43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35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3D24-1F6B-4C92-8C0F-D2F109EA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61D1-048B-4448-B1C4-E7F930C9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2930-0C97-4209-AF54-B2FCA407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363E-A8DA-451B-8E73-EB2800E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B60C-3A94-49B4-B51B-46FB032A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14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A7E-5579-4D6D-9B99-102A82DE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434D-0ECB-4285-9D5D-F979455A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3BBE-051B-4E9E-83F6-BFF0A917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E738-BD44-4FBC-ACC2-D63950C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EB89-D849-4FFE-9A74-092155A1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75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95D2-134F-4AEF-8644-B0120A6D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F56D-3AE0-44B1-BE3E-225DFF92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B1D1D-982D-4CA4-8EAA-ADCA4A1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6476-B3C3-42FB-97E1-6D1C2DE1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77A5-F7A6-46DD-B362-537B86BF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09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4C7-A5E7-4540-9C38-C903DAAE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B9D3-A6DF-4317-ADE2-CDF89F311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BB08-EF4A-4484-839E-19DA2829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FF24-7365-481B-A194-A69B3582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9A195-02F8-423F-B681-1751AA07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6114-7E5B-4EA4-8B6F-90D5BE0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1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8C46-605A-4987-AC68-10A72802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61A0-9A32-466D-B32E-A42E255A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F144-C93D-459E-A5D4-61FB6BE7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E052-94C1-4D0B-AE0E-A795DB18D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D4249-7306-4A9B-B2A9-4DD8CE6F6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2DFBA-4C15-46E4-B508-851787A0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39808-C814-4DB8-94B9-5979C6AF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F122-8DA4-49DB-9FAA-E1D2859E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8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0A13-DDA3-4577-B2FB-CE012521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15AB4-AB32-4789-9853-9DE1EEE4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82529-AD66-43C2-8260-CB0DCAB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A8D60-97D9-40D6-9447-0DA16AFA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28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4254B-B320-4A9E-99CC-34EBC40B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F40ED-2A86-4ED2-9190-ABDEF0D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8190-343A-44F6-9905-AF4F26B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63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54B1-70D0-476D-B060-57095EAF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CE0B-6A2C-4ABB-946E-BAD45E3E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4841-955D-41CB-A34A-A8EB56CA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A35CF-1A19-47E6-A0B8-D960D50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068B3-1842-47BE-90B8-04C06EB7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98090-7E35-41C9-B9FE-73D2608A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57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2E7D-7728-4827-A823-691E33DB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7F36A-519C-441B-A2A6-4AB700695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23AE7-1F1F-4C45-B8BF-DDBF5C9B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A090A-B0C0-4746-B85F-6FC55B45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A254-1382-4FFD-8BD5-3C46B5A9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D45A-C4F2-43ED-A31A-815A15B3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342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34ADF-6A69-42D2-908A-1BDC466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DA07-E148-45A7-A3AD-713D01EE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C4CD-3D92-4E5C-9EE2-202E1FD52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44B7-A0D3-49E0-9D9E-408FE1552618}" type="datetimeFigureOut">
              <a:rPr lang="en-PK" smtClean="0"/>
              <a:t>04/25/2022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A807-0CCF-46BE-B59F-5F06DA640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F1C-C02C-4B56-8110-92336C660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A6F1-B341-46F8-A445-1B40B46E91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29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6C4-AF04-4481-B85D-3D3A3E101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Mining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(Cluster Analysis)</a:t>
            </a:r>
            <a:endParaRPr lang="en-PK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2373-EA79-4CD8-99F6-44630E015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sz="1600" dirty="0"/>
              <a:t>Lecturer CS, </a:t>
            </a:r>
            <a:r>
              <a:rPr lang="en-US" sz="1600" dirty="0" err="1"/>
              <a:t>IMSciences</a:t>
            </a:r>
            <a:endParaRPr lang="en-US" sz="1600" dirty="0"/>
          </a:p>
          <a:p>
            <a:r>
              <a:rPr lang="en-US" sz="1600" dirty="0"/>
              <a:t>adnan.amin@imsciences.edu.pk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4465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EDF-5D13-4F4C-9846-30E955FB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 and Dissimilarity Between Objects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F7DC-8D04-4584-BEE9-DC109C84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err="1">
                <a:solidFill>
                  <a:srgbClr val="0000FF"/>
                </a:solidFill>
              </a:rPr>
              <a:t>Minkowski</a:t>
            </a:r>
            <a:r>
              <a:rPr lang="en-US" altLang="en-US" i="1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en-US" sz="2000" dirty="0"/>
              <a:t>where 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in</a:t>
            </a:r>
            <a:r>
              <a:rPr lang="en-US" altLang="en-US" sz="2000" dirty="0"/>
              <a:t>) and</a:t>
            </a:r>
            <a:r>
              <a:rPr lang="en-US" altLang="en-US" sz="2000" i="1" dirty="0"/>
              <a:t> j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jn</a:t>
            </a:r>
            <a:r>
              <a:rPr lang="en-US" altLang="en-US" sz="2000" dirty="0"/>
              <a:t>) </a:t>
            </a:r>
          </a:p>
          <a:p>
            <a:pPr marL="0" indent="0">
              <a:buNone/>
            </a:pPr>
            <a:r>
              <a:rPr lang="en-US" altLang="en-US" sz="2000" dirty="0"/>
              <a:t>are two </a:t>
            </a:r>
            <a:r>
              <a:rPr lang="en-US" altLang="en-US" sz="2000" i="1" dirty="0"/>
              <a:t>n</a:t>
            </a:r>
            <a:r>
              <a:rPr lang="en-US" altLang="en-US" sz="2000" dirty="0"/>
              <a:t>-dimensional data objects, and </a:t>
            </a:r>
            <a:r>
              <a:rPr lang="en-US" altLang="en-US" sz="2000" i="1" dirty="0"/>
              <a:t>p</a:t>
            </a:r>
            <a:r>
              <a:rPr lang="en-US" altLang="en-US" sz="2000" dirty="0"/>
              <a:t> is a positive integer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Manhattan (or city block):   </a:t>
            </a:r>
            <a:r>
              <a:rPr lang="en-US" altLang="en-US" sz="2000" dirty="0"/>
              <a:t>If p = 1</a:t>
            </a:r>
          </a:p>
          <a:p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Euclidean distance: </a:t>
            </a:r>
            <a:r>
              <a:rPr lang="en-US" altLang="en-US" sz="2000" dirty="0"/>
              <a:t>If p = 2</a:t>
            </a:r>
            <a:endParaRPr lang="en-US" sz="2000" dirty="0"/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altLang="en-US" dirty="0"/>
              <a:t>Also one can use weighted distance:</a:t>
            </a:r>
          </a:p>
          <a:p>
            <a:pPr marL="457200" lvl="1" indent="0">
              <a:buNone/>
            </a:pPr>
            <a:endParaRPr lang="en-PK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050402D-838B-41AC-86BB-6A8E183A2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56222"/>
              </p:ext>
            </p:extLst>
          </p:nvPr>
        </p:nvGraphicFramePr>
        <p:xfrm>
          <a:off x="6096000" y="1825625"/>
          <a:ext cx="5778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8500" imgH="749300" progId="Equation.3">
                  <p:embed/>
                </p:oleObj>
              </mc:Choice>
              <mc:Fallback>
                <p:oleObj name="Equation" r:id="rId2" imgW="5778500" imgH="7493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050402D-838B-41AC-86BB-6A8E183A2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5625"/>
                        <a:ext cx="5778500" cy="749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DD3941E-7656-4279-8DD1-7B1BFDC15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63948"/>
              </p:ext>
            </p:extLst>
          </p:nvPr>
        </p:nvGraphicFramePr>
        <p:xfrm>
          <a:off x="6765131" y="3155950"/>
          <a:ext cx="44402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400" imgH="431800" progId="Equation.3">
                  <p:embed/>
                </p:oleObj>
              </mc:Choice>
              <mc:Fallback>
                <p:oleObj name="Equation" r:id="rId4" imgW="4216400" imgH="4318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7DD3941E-7656-4279-8DD1-7B1BFDC15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131" y="3155950"/>
                        <a:ext cx="4440237" cy="5461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26171-A3D9-429E-8BF1-9E6B154C830E}"/>
              </a:ext>
            </a:extLst>
          </p:cNvPr>
          <p:cNvCxnSpPr>
            <a:endCxn id="5" idx="0"/>
          </p:cNvCxnSpPr>
          <p:nvPr/>
        </p:nvCxnSpPr>
        <p:spPr>
          <a:xfrm>
            <a:off x="8985249" y="2574925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3EA8891-18D7-4901-B770-2CA23B4AB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67587"/>
              </p:ext>
            </p:extLst>
          </p:nvPr>
        </p:nvGraphicFramePr>
        <p:xfrm>
          <a:off x="6361112" y="4283075"/>
          <a:ext cx="4992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91100" imgH="584200" progId="Equation.3">
                  <p:embed/>
                </p:oleObj>
              </mc:Choice>
              <mc:Fallback>
                <p:oleObj name="Equation" r:id="rId6" imgW="4991100" imgH="584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F3EA8891-18D7-4901-B770-2CA23B4AB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2" y="4283075"/>
                        <a:ext cx="4992688" cy="5826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38824-70A2-4BBD-88BD-0E05A8890802}"/>
              </a:ext>
            </a:extLst>
          </p:cNvPr>
          <p:cNvCxnSpPr/>
          <p:nvPr/>
        </p:nvCxnSpPr>
        <p:spPr>
          <a:xfrm>
            <a:off x="8985249" y="3702050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1A46031-A107-4F2F-AF29-836A4F65D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68262"/>
              </p:ext>
            </p:extLst>
          </p:nvPr>
        </p:nvGraphicFramePr>
        <p:xfrm>
          <a:off x="5668962" y="5593556"/>
          <a:ext cx="59451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43600" imgH="584200" progId="Equation.3">
                  <p:embed/>
                </p:oleObj>
              </mc:Choice>
              <mc:Fallback>
                <p:oleObj name="Equation" r:id="rId8" imgW="5943600" imgH="58420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51A46031-A107-4F2F-AF29-836A4F65D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2" y="5593556"/>
                        <a:ext cx="5945188" cy="5826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D7D9B-76BE-4BB4-AB8B-3D1AB74E1A37}"/>
              </a:ext>
            </a:extLst>
          </p:cNvPr>
          <p:cNvCxnSpPr/>
          <p:nvPr/>
        </p:nvCxnSpPr>
        <p:spPr>
          <a:xfrm>
            <a:off x="8985249" y="4865688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0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C98271C-149C-4FB7-8D17-CD2C1659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462" y="197643"/>
            <a:ext cx="7297738" cy="7064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Binary Variables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2A6B4E3-7222-4FE4-BADB-85DB0BD1A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035" y="1094509"/>
            <a:ext cx="11236037" cy="556584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 binary variable has two states: 0 absent, 1 present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00FF"/>
                </a:solidFill>
              </a:rPr>
              <a:t>contingency table</a:t>
            </a:r>
            <a:r>
              <a:rPr lang="en-US" altLang="en-US" sz="2000" dirty="0"/>
              <a:t> for binary data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Simple </a:t>
            </a:r>
            <a:r>
              <a:rPr lang="en-US" altLang="en-US" sz="2000" dirty="0">
                <a:solidFill>
                  <a:srgbClr val="0000FF"/>
                </a:solidFill>
              </a:rPr>
              <a:t>matching coefficient</a:t>
            </a:r>
            <a:r>
              <a:rPr lang="en-US" altLang="en-US" sz="2000" dirty="0"/>
              <a:t> distance (invariant, if the binary variable is </a:t>
            </a:r>
            <a:r>
              <a:rPr lang="en-US" altLang="en-US" sz="2000" i="1" u="sng" dirty="0"/>
              <a:t>symmetric</a:t>
            </a:r>
            <a:r>
              <a:rPr lang="en-US" altLang="en-US" sz="2000" dirty="0"/>
              <a:t>):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Jaccard coefficient</a:t>
            </a:r>
            <a:r>
              <a:rPr lang="en-US" altLang="en-US" sz="2000" dirty="0"/>
              <a:t> distance (noninvariant if the binary variable is </a:t>
            </a:r>
            <a:r>
              <a:rPr lang="en-US" altLang="en-US" sz="2000" i="1" u="sng" dirty="0"/>
              <a:t>asymmetric</a:t>
            </a:r>
            <a:r>
              <a:rPr lang="en-US" altLang="en-US" sz="2000" dirty="0"/>
              <a:t>): 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FCAC2554-97A2-47F3-87C6-386A1EA6C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648200"/>
          <a:ext cx="300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482600" progId="Equation.3">
                  <p:embed/>
                </p:oleObj>
              </mc:Choice>
              <mc:Fallback>
                <p:oleObj name="Equation" r:id="rId2" imgW="2006600" imgH="4826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FCAC2554-97A2-47F3-87C6-386A1EA6C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3009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DEBFC39E-BB20-4D30-8DF4-E1A79CFEB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791200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482600" progId="Equation.3">
                  <p:embed/>
                </p:oleObj>
              </mc:Choice>
              <mc:Fallback>
                <p:oleObj name="Equation" r:id="rId4" imgW="1701800" imgH="482600" progId="Equation.3">
                  <p:embed/>
                  <p:pic>
                    <p:nvPicPr>
                      <p:cNvPr id="25605" name="Object 6">
                        <a:extLst>
                          <a:ext uri="{FF2B5EF4-FFF2-40B4-BE49-F238E27FC236}">
                            <a16:creationId xmlns:a16="http://schemas.microsoft.com/office/drawing/2014/main" id="{DEBFC39E-BB20-4D30-8DF4-E1A79CFEB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91200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6" name="Group 11">
            <a:extLst>
              <a:ext uri="{FF2B5EF4-FFF2-40B4-BE49-F238E27FC236}">
                <a16:creationId xmlns:a16="http://schemas.microsoft.com/office/drawing/2014/main" id="{42AAF2CD-300A-4ADA-A57B-6FCD9A6AFD2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05000"/>
            <a:ext cx="5486400" cy="2286000"/>
            <a:chOff x="1968" y="1248"/>
            <a:chExt cx="3456" cy="1440"/>
          </a:xfrm>
        </p:grpSpPr>
        <p:graphicFrame>
          <p:nvGraphicFramePr>
            <p:cNvPr id="25607" name="Object 5">
              <a:extLst>
                <a:ext uri="{FF2B5EF4-FFF2-40B4-BE49-F238E27FC236}">
                  <a16:creationId xmlns:a16="http://schemas.microsoft.com/office/drawing/2014/main" id="{93F36ECF-49F5-4078-ACE5-03F49B3E79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9" y="1536"/>
            <a:ext cx="1806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14600" imgH="1447800" progId="Equation.3">
                    <p:embed/>
                  </p:oleObj>
                </mc:Choice>
                <mc:Fallback>
                  <p:oleObj name="Equation" r:id="rId6" imgW="2514600" imgH="1447800" progId="Equation.3">
                    <p:embed/>
                    <p:pic>
                      <p:nvPicPr>
                        <p:cNvPr id="25607" name="Object 5">
                          <a:extLst>
                            <a:ext uri="{FF2B5EF4-FFF2-40B4-BE49-F238E27FC236}">
                              <a16:creationId xmlns:a16="http://schemas.microsoft.com/office/drawing/2014/main" id="{93F36ECF-49F5-4078-ACE5-03F49B3E79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1536"/>
                          <a:ext cx="1806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8" name="Line 7">
              <a:extLst>
                <a:ext uri="{FF2B5EF4-FFF2-40B4-BE49-F238E27FC236}">
                  <a16:creationId xmlns:a16="http://schemas.microsoft.com/office/drawing/2014/main" id="{9D11D3D4-464E-4FE7-B747-8365E1B70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2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25609" name="Line 8">
              <a:extLst>
                <a:ext uri="{FF2B5EF4-FFF2-40B4-BE49-F238E27FC236}">
                  <a16:creationId xmlns:a16="http://schemas.microsoft.com/office/drawing/2014/main" id="{879F847A-29C9-4BAE-9C89-BE3AB9BB5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25610" name="Text Box 9">
              <a:extLst>
                <a:ext uri="{FF2B5EF4-FFF2-40B4-BE49-F238E27FC236}">
                  <a16:creationId xmlns:a16="http://schemas.microsoft.com/office/drawing/2014/main" id="{F9B162A4-982D-4A7A-95B6-1C050251E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6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object </a:t>
              </a:r>
              <a:r>
                <a:rPr lang="en-US" altLang="en-US" sz="2000" b="1" i="1">
                  <a:latin typeface="Times New Roman" panose="02020603050405020304" pitchFamily="18" charset="0"/>
                </a:rPr>
                <a:t>i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5611" name="Text Box 10">
              <a:extLst>
                <a:ext uri="{FF2B5EF4-FFF2-40B4-BE49-F238E27FC236}">
                  <a16:creationId xmlns:a16="http://schemas.microsoft.com/office/drawing/2014/main" id="{6AEA1C34-9440-49DF-A8AD-DC26A7046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48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object </a:t>
              </a:r>
              <a:r>
                <a:rPr lang="en-US" altLang="en-US" sz="2000" b="1" i="1">
                  <a:latin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AAA2432-4F52-4E35-B242-162C15B9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2" y="103981"/>
            <a:ext cx="7297738" cy="7064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Variables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6F7EC8C-19A7-49A0-BBAA-8133C7DAE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217" y="1110904"/>
            <a:ext cx="11499273" cy="5289896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Another approach is to define the </a:t>
            </a:r>
            <a:r>
              <a:rPr lang="en-US" altLang="en-US" sz="2400" dirty="0">
                <a:solidFill>
                  <a:srgbClr val="FF0000"/>
                </a:solidFill>
              </a:rPr>
              <a:t>similarity</a:t>
            </a:r>
            <a:r>
              <a:rPr lang="en-US" altLang="en-US" sz="2400" dirty="0"/>
              <a:t> of two objects and not their </a:t>
            </a:r>
            <a:r>
              <a:rPr lang="en-US" altLang="en-US" sz="2400" dirty="0">
                <a:solidFill>
                  <a:srgbClr val="FF0000"/>
                </a:solidFill>
              </a:rPr>
              <a:t>distance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In that case we have the following: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Simple </a:t>
            </a:r>
            <a:r>
              <a:rPr lang="en-US" altLang="en-US" sz="2000" dirty="0">
                <a:solidFill>
                  <a:srgbClr val="0000FF"/>
                </a:solidFill>
              </a:rPr>
              <a:t>matching coefficient</a:t>
            </a:r>
            <a:r>
              <a:rPr lang="en-US" altLang="en-US" sz="2000" dirty="0"/>
              <a:t> similarity: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Jaccard coefficient </a:t>
            </a:r>
            <a:r>
              <a:rPr lang="en-US" altLang="en-US" sz="2000" dirty="0"/>
              <a:t>similarity: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AD63257E-1E57-426C-B871-730E1BDC7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541831"/>
              </p:ext>
            </p:extLst>
          </p:nvPr>
        </p:nvGraphicFramePr>
        <p:xfrm>
          <a:off x="6172200" y="2510850"/>
          <a:ext cx="293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482600" progId="Equation.3">
                  <p:embed/>
                </p:oleObj>
              </mc:Choice>
              <mc:Fallback>
                <p:oleObj name="Equation" r:id="rId2" imgW="1955800" imgH="4826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AD63257E-1E57-426C-B871-730E1BDC7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0850"/>
                        <a:ext cx="293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217C4E82-06BE-4A56-AFF0-D2E663366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59803"/>
              </p:ext>
            </p:extLst>
          </p:nvPr>
        </p:nvGraphicFramePr>
        <p:xfrm>
          <a:off x="6172200" y="3788351"/>
          <a:ext cx="2438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419100" progId="Equation.3">
                  <p:embed/>
                </p:oleObj>
              </mc:Choice>
              <mc:Fallback>
                <p:oleObj name="Equation" r:id="rId4" imgW="1625600" imgH="41910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217C4E82-06BE-4A56-AFF0-D2E663366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788351"/>
                        <a:ext cx="2438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12">
            <a:extLst>
              <a:ext uri="{FF2B5EF4-FFF2-40B4-BE49-F238E27FC236}">
                <a16:creationId xmlns:a16="http://schemas.microsoft.com/office/drawing/2014/main" id="{F57FB4C7-449A-4156-90E2-44F56E55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347" y="4992827"/>
            <a:ext cx="35266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Note that:  s(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) = 1 – d(</a:t>
            </a:r>
            <a:r>
              <a:rPr lang="en-US" altLang="en-US" sz="2400" dirty="0" err="1">
                <a:latin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7FE8B59-B891-4204-BA7B-3D46A9E3E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82" y="0"/>
            <a:ext cx="8478838" cy="10668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Dissimilarity between Binary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44F90A-7346-431B-8F13-226F0A622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455" y="1274618"/>
            <a:ext cx="9663545" cy="52023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r>
              <a:rPr lang="en-US" altLang="en-US" sz="2000" dirty="0"/>
              <a:t>let the values Y and P be set to 1, and the value N be set to 0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B7E42A85-05F5-40EB-857D-1BE7DEC59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19812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19900" imgH="1475232" progId="Word.Document.8">
                  <p:embed/>
                </p:oleObj>
              </mc:Choice>
              <mc:Fallback>
                <p:oleObj name="Document" r:id="rId2" imgW="6819900" imgH="1475232" progId="Word.Document.8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B7E42A85-05F5-40EB-857D-1BE7DEC59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9812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87B954B-3542-4A16-A95B-913CFD2F2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90" y="65089"/>
            <a:ext cx="8686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Dissimilarity between Binary Variables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FABD5E-A952-490F-9E64-508ECD81C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836" y="1131889"/>
            <a:ext cx="11069782" cy="5373686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 (</a:t>
            </a:r>
            <a:r>
              <a:rPr lang="en-US" altLang="en-US" sz="2400" dirty="0">
                <a:solidFill>
                  <a:srgbClr val="FF0000"/>
                </a:solidFill>
              </a:rPr>
              <a:t>Jaccard coefficient</a:t>
            </a:r>
            <a:r>
              <a:rPr lang="en-US" altLang="en-US" sz="2400" dirty="0"/>
              <a:t>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r>
              <a:rPr lang="en-US" altLang="en-US" sz="1800" dirty="0"/>
              <a:t>all attributes are asymmetric binary</a:t>
            </a:r>
          </a:p>
          <a:p>
            <a:pPr lvl="1" eaLnBrk="1" hangingPunct="1"/>
            <a:r>
              <a:rPr lang="en-US" altLang="en-US" sz="1800" dirty="0"/>
              <a:t>1 denotes presence or positive test</a:t>
            </a:r>
          </a:p>
          <a:p>
            <a:pPr lvl="1" eaLnBrk="1" hangingPunct="1"/>
            <a:r>
              <a:rPr lang="en-US" altLang="en-US" sz="1800" dirty="0"/>
              <a:t>0 denotes absence or negative test</a:t>
            </a:r>
          </a:p>
          <a:p>
            <a:pPr lvl="1" eaLnBrk="1" hangingPunct="1"/>
            <a:r>
              <a:rPr lang="en-US" altLang="en-US" sz="1800" dirty="0"/>
              <a:t>Jack: 101000</a:t>
            </a:r>
          </a:p>
          <a:p>
            <a:pPr lvl="1" eaLnBrk="1" hangingPunct="1"/>
            <a:r>
              <a:rPr lang="en-US" altLang="en-US" sz="1800" dirty="0"/>
              <a:t>Mary: 101010</a:t>
            </a:r>
          </a:p>
          <a:p>
            <a:pPr lvl="1" eaLnBrk="1" hangingPunct="1"/>
            <a:r>
              <a:rPr lang="en-US" altLang="en-US" sz="1800" dirty="0"/>
              <a:t>Jim: 110000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E45B5A74-A264-444B-81D0-DF3509E5A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59435"/>
              </p:ext>
            </p:extLst>
          </p:nvPr>
        </p:nvGraphicFramePr>
        <p:xfrm>
          <a:off x="2678112" y="1755775"/>
          <a:ext cx="68357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34297" imgH="1475454" progId="Word.Document.8">
                  <p:embed/>
                </p:oleObj>
              </mc:Choice>
              <mc:Fallback>
                <p:oleObj name="Document" r:id="rId2" imgW="6634297" imgH="1475454" progId="Word.Document.8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E45B5A74-A264-444B-81D0-DF3509E5A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2" y="1755775"/>
                        <a:ext cx="68357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D00B6768-6334-4C01-9CCB-C619969AD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99849"/>
              </p:ext>
            </p:extLst>
          </p:nvPr>
        </p:nvGraphicFramePr>
        <p:xfrm>
          <a:off x="7456487" y="3651794"/>
          <a:ext cx="4114800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" imgH="1219200" progId="Equation.3">
                  <p:embed/>
                </p:oleObj>
              </mc:Choice>
              <mc:Fallback>
                <p:oleObj name="Equation" r:id="rId4" imgW="2019300" imgH="12192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D00B6768-6334-4C01-9CCB-C619969AD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7" y="3651794"/>
                        <a:ext cx="4114800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1">
            <a:extLst>
              <a:ext uri="{FF2B5EF4-FFF2-40B4-BE49-F238E27FC236}">
                <a16:creationId xmlns:a16="http://schemas.microsoft.com/office/drawing/2014/main" id="{F80D4119-69A9-4BA7-AE00-54B9494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6505575"/>
            <a:ext cx="815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Hints:    https://onlinecourses.science.psu.edu/stat857/book/export/html/3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749A2E-A9F3-4905-B33D-5363F2E4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88682"/>
              </p:ext>
            </p:extLst>
          </p:nvPr>
        </p:nvGraphicFramePr>
        <p:xfrm>
          <a:off x="9235210" y="1842910"/>
          <a:ext cx="2298699" cy="109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697" name="Object 6">
            <a:extLst>
              <a:ext uri="{FF2B5EF4-FFF2-40B4-BE49-F238E27FC236}">
                <a16:creationId xmlns:a16="http://schemas.microsoft.com/office/drawing/2014/main" id="{9462FEC7-1555-426C-9057-9DF8488DF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38805"/>
              </p:ext>
            </p:extLst>
          </p:nvPr>
        </p:nvGraphicFramePr>
        <p:xfrm>
          <a:off x="5435601" y="1116159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482600" progId="Equation.3">
                  <p:embed/>
                </p:oleObj>
              </mc:Choice>
              <mc:Fallback>
                <p:oleObj name="Equation" r:id="rId6" imgW="1701800" imgH="482600" progId="Equation.3">
                  <p:embed/>
                  <p:pic>
                    <p:nvPicPr>
                      <p:cNvPr id="28697" name="Object 6">
                        <a:extLst>
                          <a:ext uri="{FF2B5EF4-FFF2-40B4-BE49-F238E27FC236}">
                            <a16:creationId xmlns:a16="http://schemas.microsoft.com/office/drawing/2014/main" id="{9462FEC7-1555-426C-9057-9DF8488DF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1" y="1116159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9BE2-4810-4BB4-9D34-F8DEF14A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7F9-1A98-4A0B-967A-F40A70D4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  <a:p>
            <a:pPr lvl="1"/>
            <a:r>
              <a:rPr lang="en-US" dirty="0"/>
              <a:t>Agglomerative clustering (bottom-up approach) </a:t>
            </a:r>
          </a:p>
          <a:p>
            <a:pPr lvl="1"/>
            <a:r>
              <a:rPr lang="en-US" dirty="0"/>
              <a:t>Divisive clustering (top-down approach)</a:t>
            </a:r>
          </a:p>
          <a:p>
            <a:r>
              <a:rPr lang="en-US" dirty="0"/>
              <a:t>Partitioning clustering</a:t>
            </a:r>
          </a:p>
          <a:p>
            <a:pPr lvl="1"/>
            <a:r>
              <a:rPr lang="en-US" dirty="0"/>
              <a:t>K-means, 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mediod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Fuzzy C-means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8B54-D5E7-4E2C-BD99-4E09F8C3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35" y="740709"/>
            <a:ext cx="2175625" cy="1176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4FF59-9326-42E4-BD7A-CBACBAD1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10" y="500096"/>
            <a:ext cx="2175625" cy="2351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1A36D-10D1-4429-9FEC-F0AF8DCA6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780" y="388821"/>
            <a:ext cx="1882220" cy="24625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63AE1D-1E63-4257-9280-07FACD3D8818}"/>
              </a:ext>
            </a:extLst>
          </p:cNvPr>
          <p:cNvCxnSpPr/>
          <p:nvPr/>
        </p:nvCxnSpPr>
        <p:spPr>
          <a:xfrm flipV="1">
            <a:off x="2217420" y="1328887"/>
            <a:ext cx="3402215" cy="49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D58791-66BD-4A7A-A995-B34CF2F6C76B}"/>
              </a:ext>
            </a:extLst>
          </p:cNvPr>
          <p:cNvCxnSpPr/>
          <p:nvPr/>
        </p:nvCxnSpPr>
        <p:spPr>
          <a:xfrm flipV="1">
            <a:off x="6018680" y="1917065"/>
            <a:ext cx="2096620" cy="3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FF992-4C92-4D5A-9B72-9BA070DEEC39}"/>
              </a:ext>
            </a:extLst>
          </p:cNvPr>
          <p:cNvCxnSpPr>
            <a:cxnSpLocks/>
          </p:cNvCxnSpPr>
          <p:nvPr/>
        </p:nvCxnSpPr>
        <p:spPr>
          <a:xfrm flipV="1">
            <a:off x="6707447" y="2651760"/>
            <a:ext cx="3602333" cy="33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82812-8A54-41BD-8070-466083026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646" y="3638748"/>
            <a:ext cx="2190614" cy="19537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F84A6A-80E5-4F5D-9358-26DC44232108}"/>
              </a:ext>
            </a:extLst>
          </p:cNvPr>
          <p:cNvCxnSpPr/>
          <p:nvPr/>
        </p:nvCxnSpPr>
        <p:spPr>
          <a:xfrm>
            <a:off x="4503420" y="3429000"/>
            <a:ext cx="151526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5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E44-03D2-415B-8B51-E57E7A371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Analysis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(K-Means Algorithm)</a:t>
            </a:r>
            <a:endParaRPr lang="en-P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BC8E-FC97-4E19-8E47-391292C55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7969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5E32-F386-4FB8-A39D-390F09EB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K-Means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FD65-C511-47C9-9F8C-18D2DB20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343818"/>
            <a:ext cx="10965180" cy="4833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of unsupervised learning (used when you have unlabeled data)</a:t>
            </a:r>
          </a:p>
          <a:p>
            <a:r>
              <a:rPr lang="en-US" dirty="0"/>
              <a:t>Unlabeled data: </a:t>
            </a:r>
          </a:p>
          <a:p>
            <a:pPr lvl="1"/>
            <a:r>
              <a:rPr lang="en-US" dirty="0"/>
              <a:t>Data without defined categories or groups</a:t>
            </a:r>
          </a:p>
          <a:p>
            <a:r>
              <a:rPr lang="en-US" dirty="0"/>
              <a:t>K-Means algorithm is used to find groups in the data. </a:t>
            </a:r>
          </a:p>
          <a:p>
            <a:pPr lvl="1"/>
            <a:r>
              <a:rPr lang="en-US" dirty="0"/>
              <a:t>The number of groups represented by K.</a:t>
            </a:r>
          </a:p>
          <a:p>
            <a:r>
              <a:rPr lang="en-US" dirty="0"/>
              <a:t>Data samples are grouped based on feature similarity.</a:t>
            </a:r>
          </a:p>
          <a:p>
            <a:pPr lvl="1"/>
            <a:r>
              <a:rPr lang="en-US" dirty="0"/>
              <a:t>Distance based</a:t>
            </a:r>
          </a:p>
          <a:p>
            <a:r>
              <a:rPr lang="en-US" dirty="0"/>
              <a:t>K-means is partitioning clustering algorithm</a:t>
            </a:r>
          </a:p>
          <a:p>
            <a:r>
              <a:rPr lang="en-US" dirty="0"/>
              <a:t>Alternative names:</a:t>
            </a:r>
          </a:p>
          <a:p>
            <a:pPr lvl="1"/>
            <a:r>
              <a:rPr lang="en-US" dirty="0" err="1"/>
              <a:t>Centriod</a:t>
            </a:r>
            <a:r>
              <a:rPr lang="en-US" dirty="0"/>
              <a:t>-based algorithm</a:t>
            </a:r>
          </a:p>
          <a:p>
            <a:pPr lvl="1"/>
            <a:r>
              <a:rPr lang="en-US" dirty="0"/>
              <a:t>Distance-based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17958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D36-532C-4D56-A9F9-E731B13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Real-world examples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553E-3867-4911-8358-08C03B14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segmentation</a:t>
            </a:r>
          </a:p>
          <a:p>
            <a:pPr lvl="1"/>
            <a:r>
              <a:rPr lang="en-US" dirty="0"/>
              <a:t>Segment by purchase history, activities on web</a:t>
            </a:r>
          </a:p>
          <a:p>
            <a:r>
              <a:rPr lang="en-US" dirty="0"/>
              <a:t>Inventory categorization</a:t>
            </a:r>
          </a:p>
          <a:p>
            <a:pPr lvl="1"/>
            <a:r>
              <a:rPr lang="en-US" dirty="0"/>
              <a:t>Group sales activity</a:t>
            </a:r>
          </a:p>
          <a:p>
            <a:pPr lvl="1"/>
            <a:r>
              <a:rPr lang="en-US" dirty="0"/>
              <a:t>Group manufacturing metrics</a:t>
            </a:r>
          </a:p>
          <a:p>
            <a:r>
              <a:rPr lang="en-US" dirty="0"/>
              <a:t>Outlier detection</a:t>
            </a:r>
          </a:p>
          <a:p>
            <a:pPr lvl="1"/>
            <a:r>
              <a:rPr lang="en-US" dirty="0"/>
              <a:t>Separate valid and invalid groups </a:t>
            </a:r>
          </a:p>
          <a:p>
            <a:pPr lvl="1"/>
            <a:r>
              <a:rPr lang="en-US" dirty="0"/>
              <a:t>Detect activities types in motion sensors</a:t>
            </a:r>
          </a:p>
          <a:p>
            <a:pPr lvl="1"/>
            <a:r>
              <a:rPr lang="en-US" dirty="0"/>
              <a:t>Group similar/dissimilar images</a:t>
            </a:r>
          </a:p>
        </p:txBody>
      </p:sp>
    </p:spTree>
    <p:extLst>
      <p:ext uri="{BB962C8B-B14F-4D97-AF65-F5344CB8AC3E}">
        <p14:creationId xmlns:p14="http://schemas.microsoft.com/office/powerpoint/2010/main" val="375968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32">
            <a:extLst>
              <a:ext uri="{FF2B5EF4-FFF2-40B4-BE49-F238E27FC236}">
                <a16:creationId xmlns:a16="http://schemas.microsoft.com/office/drawing/2014/main" id="{C149577D-6E9F-445D-A3FA-05BDA4B5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72" y="90806"/>
            <a:ext cx="7958363" cy="608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CDD19-F7EF-4D5D-BEF7-7B2E887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4060" cy="1325563"/>
          </a:xfrm>
        </p:spPr>
        <p:txBody>
          <a:bodyPr/>
          <a:lstStyle/>
          <a:p>
            <a:r>
              <a:rPr lang="en-US" b="1" dirty="0"/>
              <a:t>K-Means clustering flowchart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C206-B6C5-43E5-9BAB-231A2A16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51048-D16C-4FC7-9A10-AD20E3167C1C}"/>
              </a:ext>
            </a:extLst>
          </p:cNvPr>
          <p:cNvSpPr/>
          <p:nvPr/>
        </p:nvSpPr>
        <p:spPr>
          <a:xfrm>
            <a:off x="0" y="6397863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dirty="0"/>
              <a:t>https://www.simplilearn.com/tutorials/machine-learning-tutorial/k-means-clustering-algorithm</a:t>
            </a:r>
          </a:p>
        </p:txBody>
      </p:sp>
    </p:spTree>
    <p:extLst>
      <p:ext uri="{BB962C8B-B14F-4D97-AF65-F5344CB8AC3E}">
        <p14:creationId xmlns:p14="http://schemas.microsoft.com/office/powerpoint/2010/main" val="3095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4F3-4DBC-41B5-B027-2ED20A6E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Analysis?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4114-EC67-4795-A6F9-E7B150E7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2" y="1325563"/>
            <a:ext cx="5472546" cy="180556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Cluster</a:t>
            </a:r>
          </a:p>
          <a:p>
            <a:pPr lvl="1"/>
            <a:r>
              <a:rPr lang="en-US" altLang="en-US" sz="2000" dirty="0"/>
              <a:t>A collection of data objects</a:t>
            </a:r>
          </a:p>
          <a:p>
            <a:pPr lvl="2"/>
            <a:r>
              <a:rPr lang="en-US" altLang="en-US" sz="1600" dirty="0"/>
              <a:t>Similar to one another within the same cluster</a:t>
            </a:r>
          </a:p>
          <a:p>
            <a:pPr lvl="2"/>
            <a:r>
              <a:rPr lang="en-US" altLang="en-US" sz="1600" dirty="0"/>
              <a:t>Dissimilar to the objects in other clusters</a:t>
            </a:r>
          </a:p>
          <a:p>
            <a:endParaRPr lang="en-US" altLang="en-US" sz="2400" dirty="0"/>
          </a:p>
          <a:p>
            <a:pPr lvl="1"/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03007-E2CD-4AF9-846F-1156ED249B4F}"/>
              </a:ext>
            </a:extLst>
          </p:cNvPr>
          <p:cNvSpPr txBox="1">
            <a:spLocks/>
          </p:cNvSpPr>
          <p:nvPr/>
        </p:nvSpPr>
        <p:spPr>
          <a:xfrm>
            <a:off x="6220694" y="1325563"/>
            <a:ext cx="5472546" cy="180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Analysis</a:t>
            </a:r>
          </a:p>
          <a:p>
            <a:pPr lvl="1"/>
            <a:r>
              <a:rPr lang="en-US" altLang="en-PK" sz="2000" dirty="0"/>
              <a:t>Finding similarities between data according to the characteristics found in the data and grouping similar data objects into clusters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lvl="1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06CAB-DEDE-445E-B509-0973234CC223}"/>
              </a:ext>
            </a:extLst>
          </p:cNvPr>
          <p:cNvSpPr/>
          <p:nvPr/>
        </p:nvSpPr>
        <p:spPr>
          <a:xfrm>
            <a:off x="353292" y="3336667"/>
            <a:ext cx="113399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FFFF00"/>
                </a:solidFill>
              </a:rPr>
              <a:t>Clustering is unsupervised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>
                <a:solidFill>
                  <a:srgbClr val="FFFF00"/>
                </a:solidFill>
              </a:rPr>
              <a:t>no predefined classes (i.e., </a:t>
            </a:r>
            <a:r>
              <a:rPr lang="en-US" altLang="en-PK" sz="2000" i="1" dirty="0">
                <a:solidFill>
                  <a:srgbClr val="FFFF00"/>
                </a:solidFill>
              </a:rPr>
              <a:t>learning by observations</a:t>
            </a:r>
            <a:r>
              <a:rPr lang="en-US" altLang="en-PK" sz="2000" dirty="0">
                <a:solidFill>
                  <a:srgbClr val="FFFF00"/>
                </a:solidFill>
              </a:rPr>
              <a:t> vs. learning by examples: supervised)</a:t>
            </a:r>
            <a:r>
              <a:rPr lang="en-US" altLang="en-US" sz="20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026" name="Picture 2" descr="Before and after hierarchical clustering | Download Scientific Diagram">
            <a:extLst>
              <a:ext uri="{FF2B5EF4-FFF2-40B4-BE49-F238E27FC236}">
                <a16:creationId xmlns:a16="http://schemas.microsoft.com/office/drawing/2014/main" id="{193D5138-D35E-4F0A-A063-AE56A0B6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250094"/>
            <a:ext cx="8096250" cy="26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2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6028-23FE-4DEC-9BC4-7497E7E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Clustering</a:t>
            </a:r>
            <a:endParaRPr lang="en-PK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BF21-212A-4968-93E6-C2BF76B5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12080"/>
          </a:xfrm>
        </p:spPr>
        <p:txBody>
          <a:bodyPr>
            <a:normAutofit/>
          </a:bodyPr>
          <a:lstStyle/>
          <a:p>
            <a:r>
              <a:rPr lang="en-US" dirty="0"/>
              <a:t>Use the k-means algorithm and Euclidean distance to cluster the following 8 examples into 3 clusters:</a:t>
            </a:r>
          </a:p>
          <a:p>
            <a:r>
              <a:rPr lang="en-US" dirty="0"/>
              <a:t>A1=(2,10), </a:t>
            </a:r>
          </a:p>
          <a:p>
            <a:r>
              <a:rPr lang="en-US" dirty="0"/>
              <a:t>A2=(2,5), </a:t>
            </a:r>
          </a:p>
          <a:p>
            <a:r>
              <a:rPr lang="en-US" dirty="0"/>
              <a:t>A3=(8,4), </a:t>
            </a:r>
          </a:p>
          <a:p>
            <a:r>
              <a:rPr lang="en-US" dirty="0"/>
              <a:t>A4=(5,8), </a:t>
            </a:r>
          </a:p>
          <a:p>
            <a:r>
              <a:rPr lang="en-US" dirty="0"/>
              <a:t>A5=(7,5), </a:t>
            </a:r>
          </a:p>
          <a:p>
            <a:r>
              <a:rPr lang="en-US" dirty="0"/>
              <a:t>A6=(6,4), </a:t>
            </a:r>
          </a:p>
          <a:p>
            <a:r>
              <a:rPr lang="en-US" dirty="0"/>
              <a:t>A7=(1,2), </a:t>
            </a:r>
          </a:p>
          <a:p>
            <a:r>
              <a:rPr lang="en-US" dirty="0"/>
              <a:t>A8=(4,9)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509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E9D-0EA5-421B-A3BD-5AA601E9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matrix based on the Euclidean distance: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50FB-C70A-4950-B477-3ED3001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d(</a:t>
            </a:r>
            <a:r>
              <a:rPr lang="en-US" sz="4800" b="1" dirty="0" err="1"/>
              <a:t>a,b</a:t>
            </a:r>
            <a:r>
              <a:rPr lang="en-US" sz="4800" b="1" dirty="0"/>
              <a:t>) </a:t>
            </a:r>
            <a:r>
              <a:rPr lang="en-US" dirty="0"/>
              <a:t>denotes the </a:t>
            </a:r>
            <a:r>
              <a:rPr lang="en-US" dirty="0" err="1"/>
              <a:t>Eucledian</a:t>
            </a:r>
            <a:r>
              <a:rPr lang="en-US" dirty="0"/>
              <a:t> distance between a and b. It is obtained directly from the distance matrix or calculated as follows: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775F-4588-4338-8450-F69BD1CA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30" y="3538375"/>
            <a:ext cx="6999340" cy="9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9A3A-8942-4E0D-9988-97860961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A1=(2,10), A2=(2,5), A3=(8,4), A4=(5,8), A5=(7,5), A6=(6,4), A7=(1,2), A8=(4,9)</a:t>
            </a:r>
            <a:endParaRPr lang="en-PK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10AD-6B27-441E-A44D-3153DDC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737B9-0E70-4D62-946A-68972426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1825625"/>
            <a:ext cx="8161020" cy="45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5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3FB-8751-449E-86E6-915699D2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1225-1674-4376-BF8E-0DF69371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5DDC9-B5D7-4BC0-8B1F-15F48E2B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287"/>
            <a:ext cx="11018519" cy="43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66763B-0F8C-4A9A-9B55-EF1F7692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1" y="605766"/>
            <a:ext cx="9568199" cy="682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23538-5B7F-45D6-9EFB-4B7E89B2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8" y="1654506"/>
            <a:ext cx="10344479" cy="3763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4FFCC3-9FCB-45AE-905B-02E8E6E4AD54}"/>
              </a:ext>
            </a:extLst>
          </p:cNvPr>
          <p:cNvSpPr/>
          <p:nvPr/>
        </p:nvSpPr>
        <p:spPr>
          <a:xfrm>
            <a:off x="780308" y="6067568"/>
            <a:ext cx="8363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2400" b="1" dirty="0"/>
              <a:t>new clusters: 1: {A1}, 2: {A3, A4, A5, A6, A8}, 3: {A2, A7}</a:t>
            </a:r>
          </a:p>
        </p:txBody>
      </p:sp>
    </p:spTree>
    <p:extLst>
      <p:ext uri="{BB962C8B-B14F-4D97-AF65-F5344CB8AC3E}">
        <p14:creationId xmlns:p14="http://schemas.microsoft.com/office/powerpoint/2010/main" val="89418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BBAF-4FB7-49BB-B0ED-D8C7FB15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"/>
            <a:ext cx="10896600" cy="5834063"/>
          </a:xfrm>
        </p:spPr>
        <p:txBody>
          <a:bodyPr/>
          <a:lstStyle/>
          <a:p>
            <a:r>
              <a:rPr lang="en-US" dirty="0"/>
              <a:t>From previous new clusters: </a:t>
            </a:r>
          </a:p>
          <a:p>
            <a:pPr lvl="1"/>
            <a:r>
              <a:rPr lang="en-US" dirty="0"/>
              <a:t>1: {A1}, 2: {A3, A4, A5, A6, A8}, 3: {A2, A7} </a:t>
            </a:r>
          </a:p>
          <a:p>
            <a:r>
              <a:rPr lang="en-US" dirty="0"/>
              <a:t>centers of the new clusters</a:t>
            </a:r>
          </a:p>
          <a:p>
            <a:pPr lvl="1"/>
            <a:r>
              <a:rPr lang="en-US" dirty="0"/>
              <a:t>C1= (2, 10), </a:t>
            </a:r>
          </a:p>
          <a:p>
            <a:pPr lvl="1"/>
            <a:r>
              <a:rPr lang="en-US" dirty="0"/>
              <a:t>C2= ((8+5+7+6+4)/5, (4+8+5+4+9)/5) = (6, 6), </a:t>
            </a:r>
          </a:p>
          <a:p>
            <a:pPr lvl="1"/>
            <a:r>
              <a:rPr lang="en-US" dirty="0"/>
              <a:t>C3= ((2+1)/2, (5+2)/2) = (1.5, 3.5)</a:t>
            </a: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6D65C-761E-4BCA-9EE6-736F3682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7977"/>
            <a:ext cx="3680460" cy="327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1AEB7-C5FC-4180-AE96-15F7C63A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861" y="3283697"/>
            <a:ext cx="3697921" cy="327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3A634-6876-4743-9AB2-9F9A90D4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917" y="0"/>
            <a:ext cx="3388083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C81AB-F6F5-4715-A3EA-C7B9363FA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917" y="3314700"/>
            <a:ext cx="338808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8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7D73-38C4-4CA9-8314-AB32ABB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788343"/>
          </a:xfrm>
        </p:spPr>
        <p:txBody>
          <a:bodyPr/>
          <a:lstStyle/>
          <a:p>
            <a:r>
              <a:rPr lang="en-US" dirty="0"/>
              <a:t>We would need two more epochs. After the 2nd epoch the results would be:</a:t>
            </a:r>
          </a:p>
          <a:p>
            <a:r>
              <a:rPr lang="en-US" dirty="0"/>
              <a:t>1: {A1, A8}, 2: {A3, A4, A5, A6}, 3: {A2, A7}</a:t>
            </a:r>
          </a:p>
          <a:p>
            <a:r>
              <a:rPr lang="en-US" dirty="0"/>
              <a:t>with centers C1=(3, 9.5), C2=(6.5, 5.25) and C3=(1.5, 3.5).</a:t>
            </a:r>
          </a:p>
          <a:p>
            <a:r>
              <a:rPr lang="en-US" dirty="0"/>
              <a:t>After the 3rd epoch, the results would be:</a:t>
            </a:r>
          </a:p>
          <a:p>
            <a:r>
              <a:rPr lang="en-US" dirty="0"/>
              <a:t>1: {A1, A4, A8}, 2: {A3, A5, A6}, 3: {A2, A7}</a:t>
            </a:r>
          </a:p>
          <a:p>
            <a:r>
              <a:rPr lang="en-US" dirty="0"/>
              <a:t>with centers C1=(3.66, 9), C2=(7, 4.33) and C3=(1.5, 3.5).4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27012-166E-45A1-8B51-C551BCEA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17" y="3749040"/>
            <a:ext cx="7492765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365A-BB07-49EC-B34D-D19A9914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6003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DBScan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62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9170-4277-4357-9530-E28F1C4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4433-713B-4C8F-BE28-E98CE8BE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Density-Based Spatial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lustering Application with Noise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locates regions of high density that are separated from one another by regions of low density.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Density, is defined as the number of points within a specified radius.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Density = </a:t>
            </a:r>
            <a:r>
              <a:rPr lang="en-US" sz="2800" spc="-5" dirty="0">
                <a:latin typeface="Times New Roman"/>
                <a:cs typeface="Times New Roman"/>
              </a:rPr>
              <a:t>number </a:t>
            </a:r>
            <a:r>
              <a:rPr lang="en-US" sz="2800" dirty="0">
                <a:latin typeface="Times New Roman"/>
                <a:cs typeface="Times New Roman"/>
              </a:rPr>
              <a:t>of points </a:t>
            </a:r>
            <a:r>
              <a:rPr lang="en-US" sz="2800" spc="-5" dirty="0">
                <a:latin typeface="Times New Roman"/>
                <a:cs typeface="Times New Roman"/>
              </a:rPr>
              <a:t>within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specified </a:t>
            </a:r>
            <a:r>
              <a:rPr lang="en-US" sz="2800" dirty="0">
                <a:latin typeface="Times New Roman"/>
                <a:cs typeface="Times New Roman"/>
              </a:rPr>
              <a:t>radius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(Eps)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44D-B618-43D9-8F7A-7D300D0B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Application of 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AC7A-FC78-484C-B0AC-60D12058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/>
                <a:cs typeface="Times New Roman"/>
              </a:rPr>
              <a:t>Density-Based Spatial Clustering</a:t>
            </a:r>
            <a:r>
              <a:rPr lang="en-US" sz="2800" spc="-170">
                <a:latin typeface="Times New Roman"/>
                <a:cs typeface="Times New Roman"/>
              </a:rPr>
              <a:t> </a:t>
            </a:r>
            <a:r>
              <a:rPr lang="en-US" sz="2800">
                <a:latin typeface="Times New Roman"/>
                <a:cs typeface="Times New Roman"/>
              </a:rPr>
              <a:t>of  Applications </a:t>
            </a:r>
            <a:r>
              <a:rPr lang="en-US" sz="2800" spc="-5">
                <a:latin typeface="Times New Roman"/>
                <a:cs typeface="Times New Roman"/>
              </a:rPr>
              <a:t>with</a:t>
            </a:r>
            <a:r>
              <a:rPr lang="en-US" sz="2800" spc="-55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Times New Roman"/>
                <a:cs typeface="Times New Roman"/>
              </a:rPr>
              <a:t>Noise.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19241-8C44-4181-982C-0E042C5D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" y="2603535"/>
            <a:ext cx="5865942" cy="404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4B6C9-3243-4368-AF21-0D8C8D2C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57" y="2603535"/>
            <a:ext cx="616023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6A3A-AA1C-439D-B6DE-94CF5655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Clustering Analysis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63EE-DAE2-4DCF-87AB-D1E5688D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PK" dirty="0"/>
              <a:t>Outlier detection</a:t>
            </a:r>
          </a:p>
          <a:p>
            <a:pPr lvl="1">
              <a:lnSpc>
                <a:spcPct val="110000"/>
              </a:lnSpc>
            </a:pPr>
            <a:r>
              <a:rPr lang="en-US" altLang="en-PK" dirty="0"/>
              <a:t>Outliers are often viewed as those “far away” from any cluster</a:t>
            </a:r>
          </a:p>
          <a:p>
            <a:r>
              <a:rPr lang="en-US" altLang="en-PK" dirty="0"/>
              <a:t>Climate: </a:t>
            </a:r>
          </a:p>
          <a:p>
            <a:pPr lvl="1"/>
            <a:r>
              <a:rPr lang="en-US" altLang="en-PK" dirty="0"/>
              <a:t>understanding earth climate, find patterns of atmospheric and ocean</a:t>
            </a:r>
          </a:p>
          <a:p>
            <a:r>
              <a:rPr lang="en-US" altLang="en-PK" dirty="0"/>
              <a:t>Economic Science: </a:t>
            </a:r>
          </a:p>
          <a:p>
            <a:pPr lvl="1"/>
            <a:r>
              <a:rPr lang="en-US" altLang="en-PK" dirty="0"/>
              <a:t>market research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WWW and IR</a:t>
            </a:r>
          </a:p>
          <a:p>
            <a:pPr lvl="1"/>
            <a:r>
              <a:rPr lang="en-US" altLang="en-US" sz="2000" dirty="0"/>
              <a:t>document classification</a:t>
            </a:r>
          </a:p>
          <a:p>
            <a:pPr lvl="1"/>
            <a:r>
              <a:rPr lang="en-US" altLang="en-US" sz="2000" dirty="0"/>
              <a:t>cluster Weblog data to discover groups of similar access patterns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Image Processing</a:t>
            </a:r>
          </a:p>
          <a:p>
            <a:pPr lvl="1"/>
            <a:r>
              <a:rPr lang="en-US" altLang="en-US" sz="2000" dirty="0"/>
              <a:t>cluster images based on their visual content</a:t>
            </a:r>
          </a:p>
          <a:p>
            <a:endParaRPr lang="en-US" alt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5093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6D8F-EC36-4C3E-8221-CB5F1B9A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DBSCAN?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D969-E4B7-46DB-B7EC-68A6BD02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141"/>
            <a:ext cx="5034280" cy="1663859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Most of the traditional clustering techniques, such as k-means, hierarchical and fuzzy clustering, can be used to group data without supervision.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20CAB-171D-451C-92F6-852F5C29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46" y="3365569"/>
            <a:ext cx="7176237" cy="33095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3C972-DE97-4B35-8C36-73DBE3D44AF0}"/>
              </a:ext>
            </a:extLst>
          </p:cNvPr>
          <p:cNvSpPr txBox="1">
            <a:spLocks/>
          </p:cNvSpPr>
          <p:nvPr/>
        </p:nvSpPr>
        <p:spPr>
          <a:xfrm>
            <a:off x="6096000" y="1765141"/>
            <a:ext cx="52578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2E87-0D95-4577-910D-A2A8860B6AE0}"/>
              </a:ext>
            </a:extLst>
          </p:cNvPr>
          <p:cNvSpPr txBox="1"/>
          <p:nvPr/>
        </p:nvSpPr>
        <p:spPr>
          <a:xfrm>
            <a:off x="6319522" y="1536790"/>
            <a:ext cx="5872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 applied to tasks with arbitrary shape clusters, or clusters within a cluster, the traditional techniques might be unable to achieve good results. That is, elements in the same cluster might not share enough similarity or the performance may be poor.</a:t>
            </a:r>
          </a:p>
        </p:txBody>
      </p:sp>
    </p:spTree>
    <p:extLst>
      <p:ext uri="{BB962C8B-B14F-4D97-AF65-F5344CB8AC3E}">
        <p14:creationId xmlns:p14="http://schemas.microsoft.com/office/powerpoint/2010/main" val="251882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7005-4B2D-425D-8599-48358AA4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 vs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FA11-2C3F-471E-B3A7-7108ED07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0C482-8F78-49BB-8EFF-B5E4B33E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4936"/>
            <a:ext cx="10439399" cy="46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91C-8DA6-4A33-BD2A-EC974A5D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496F-B842-497F-923F-D8C2FBEE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8839" cy="4351338"/>
          </a:xfrm>
        </p:spPr>
        <p:txBody>
          <a:bodyPr/>
          <a:lstStyle/>
          <a:p>
            <a:r>
              <a:rPr lang="en-US" dirty="0"/>
              <a:t>It works based on 2 parameters: </a:t>
            </a:r>
          </a:p>
          <a:p>
            <a:pPr lvl="1"/>
            <a:r>
              <a:rPr lang="en-US" dirty="0"/>
              <a:t>Radius (Radius of Neighbors) Points</a:t>
            </a:r>
          </a:p>
          <a:p>
            <a:pPr lvl="2"/>
            <a:r>
              <a:rPr lang="en-US" dirty="0"/>
              <a:t>R that if includes enough number of points within, we call it a dense area</a:t>
            </a:r>
          </a:p>
          <a:p>
            <a:pPr lvl="1"/>
            <a:r>
              <a:rPr lang="en-US" dirty="0"/>
              <a:t>Minimum (Minimum number of Neighbors) Points.</a:t>
            </a:r>
          </a:p>
          <a:p>
            <a:pPr lvl="2"/>
            <a:r>
              <a:rPr lang="en-US" dirty="0"/>
              <a:t>The minimum number of data points we want in a neighborhood to define a cluster.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D6E2-26ED-4615-9910-E888EF13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9" y="1400610"/>
            <a:ext cx="144800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Concepts:</a:t>
            </a:r>
            <a:r>
              <a:rPr lang="en-US" sz="4000" b="1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Preliminary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99085" marR="738505" indent="-228600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/>
              <a:t>A </a:t>
            </a:r>
            <a:r>
              <a:rPr lang="en-US" sz="2000" dirty="0"/>
              <a:t>point </a:t>
            </a:r>
            <a:r>
              <a:rPr lang="en-US" sz="2000" spc="-5" dirty="0"/>
              <a:t>is </a:t>
            </a:r>
            <a:r>
              <a:rPr lang="en-US" sz="2000" dirty="0"/>
              <a:t>a core point if it </a:t>
            </a:r>
            <a:r>
              <a:rPr lang="en-US" sz="2000" spc="-5" dirty="0"/>
              <a:t>has more </a:t>
            </a:r>
            <a:r>
              <a:rPr lang="en-US" sz="2000" dirty="0"/>
              <a:t>than a</a:t>
            </a:r>
            <a:r>
              <a:rPr lang="en-US" sz="2000" spc="-250" dirty="0"/>
              <a:t> </a:t>
            </a:r>
            <a:r>
              <a:rPr lang="en-US" sz="2000" dirty="0"/>
              <a:t>specified  </a:t>
            </a:r>
            <a:r>
              <a:rPr lang="en-US" sz="2000" spc="-5" dirty="0"/>
              <a:t>number </a:t>
            </a:r>
            <a:r>
              <a:rPr lang="en-US" sz="2000" dirty="0"/>
              <a:t>of points (</a:t>
            </a:r>
            <a:r>
              <a:rPr lang="en-US" sz="2000" dirty="0" err="1"/>
              <a:t>MinPts</a:t>
            </a:r>
            <a:r>
              <a:rPr lang="en-US" sz="2000" dirty="0"/>
              <a:t>) within</a:t>
            </a:r>
            <a:r>
              <a:rPr lang="en-US" sz="2000" spc="-45" dirty="0"/>
              <a:t> </a:t>
            </a:r>
            <a:r>
              <a:rPr lang="en-US" sz="2000" dirty="0"/>
              <a:t>Eps</a:t>
            </a:r>
          </a:p>
          <a:p>
            <a:pPr marL="712470" lvl="1" indent="-228600">
              <a:lnSpc>
                <a:spcPct val="90000"/>
              </a:lnSpc>
              <a:spcBef>
                <a:spcPts val="254"/>
              </a:spcBef>
              <a:buSzPct val="95833"/>
              <a:buFont typeface="Arial" panose="020B0604020202020204" pitchFamily="34" charset="0"/>
              <a:buChar char="•"/>
              <a:tabLst>
                <a:tab pos="713105" algn="l"/>
              </a:tabLst>
            </a:pPr>
            <a:r>
              <a:rPr lang="en-US" sz="2000" dirty="0"/>
              <a:t>These are points that are at the interior of a</a:t>
            </a:r>
            <a:r>
              <a:rPr lang="en-US" sz="2000" spc="-165" dirty="0"/>
              <a:t> </a:t>
            </a:r>
            <a:r>
              <a:rPr lang="en-US" sz="2000" dirty="0"/>
              <a:t>cluster</a:t>
            </a:r>
          </a:p>
          <a:p>
            <a:pPr marL="299085" marR="508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/>
              <a:t>A </a:t>
            </a:r>
            <a:r>
              <a:rPr lang="en-US" sz="2000" dirty="0"/>
              <a:t>border point </a:t>
            </a:r>
            <a:r>
              <a:rPr lang="en-US" sz="2000" spc="-5" dirty="0"/>
              <a:t>has </a:t>
            </a:r>
            <a:r>
              <a:rPr lang="en-US" sz="2000" dirty="0"/>
              <a:t>fewer than </a:t>
            </a:r>
            <a:r>
              <a:rPr lang="en-US" sz="2000" dirty="0" err="1"/>
              <a:t>MinPts</a:t>
            </a:r>
            <a:r>
              <a:rPr lang="en-US" sz="2000" dirty="0"/>
              <a:t> within </a:t>
            </a:r>
            <a:r>
              <a:rPr lang="en-US" sz="2000" spc="-5" dirty="0"/>
              <a:t>Eps, </a:t>
            </a:r>
            <a:r>
              <a:rPr lang="en-US" sz="2000" dirty="0"/>
              <a:t>but </a:t>
            </a:r>
            <a:r>
              <a:rPr lang="en-US" sz="2000" spc="-5" dirty="0"/>
              <a:t>is</a:t>
            </a:r>
            <a:r>
              <a:rPr lang="en-US" sz="2000" spc="-215" dirty="0"/>
              <a:t> </a:t>
            </a:r>
            <a:r>
              <a:rPr lang="en-US" sz="2000" dirty="0"/>
              <a:t>in  the neighborhood of a core</a:t>
            </a:r>
            <a:r>
              <a:rPr lang="en-US" sz="2000" spc="-65" dirty="0"/>
              <a:t> </a:t>
            </a:r>
            <a:r>
              <a:rPr lang="en-US" sz="2000" spc="-5" dirty="0"/>
              <a:t>point</a:t>
            </a:r>
            <a:endParaRPr lang="en-US" sz="2000" dirty="0"/>
          </a:p>
          <a:p>
            <a:pPr marL="299085" marR="65913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/>
              <a:t>A </a:t>
            </a:r>
            <a:r>
              <a:rPr lang="en-US" sz="2000" dirty="0"/>
              <a:t>noise point </a:t>
            </a:r>
            <a:r>
              <a:rPr lang="en-US" sz="2000" spc="-5" dirty="0"/>
              <a:t>is </a:t>
            </a:r>
            <a:r>
              <a:rPr lang="en-US" sz="2000" dirty="0"/>
              <a:t>any point that </a:t>
            </a:r>
            <a:r>
              <a:rPr lang="en-US" sz="2000" spc="-5" dirty="0"/>
              <a:t>is </a:t>
            </a:r>
            <a:r>
              <a:rPr lang="en-US" sz="2000" dirty="0"/>
              <a:t>not a core point or</a:t>
            </a:r>
            <a:r>
              <a:rPr lang="en-US" sz="2000" spc="-260" dirty="0"/>
              <a:t> </a:t>
            </a:r>
            <a:r>
              <a:rPr lang="en-US" sz="2000" dirty="0"/>
              <a:t>a  border</a:t>
            </a:r>
            <a:r>
              <a:rPr lang="en-US" sz="2000" spc="-15" dirty="0"/>
              <a:t> </a:t>
            </a:r>
            <a:r>
              <a:rPr lang="en-US" sz="2000" dirty="0"/>
              <a:t>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14959-F165-4AB9-A357-79EE64F1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525288"/>
            <a:ext cx="5201023" cy="33936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D344-B132-410D-990A-9600940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4B5"/>
                </a:solidFill>
                <a:latin typeface="Open Sans" panose="020B0606030504020204" pitchFamily="34" charset="0"/>
              </a:rPr>
              <a:t>W</a:t>
            </a:r>
            <a:r>
              <a:rPr lang="en-US" b="0" i="0" dirty="0">
                <a:solidFill>
                  <a:srgbClr val="0074B5"/>
                </a:solidFill>
                <a:effectLst/>
                <a:latin typeface="Open Sans" panose="020B0606030504020204" pitchFamily="34" charset="0"/>
              </a:rPr>
              <a:t>hat is a core point?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0671A-01DE-4F87-BAB1-E56757100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630"/>
          <a:stretch/>
        </p:blipFill>
        <p:spPr>
          <a:xfrm>
            <a:off x="158829" y="1690688"/>
            <a:ext cx="2499112" cy="27490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622BE-9750-4BF8-B443-3D52CE7F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48" y="6230619"/>
            <a:ext cx="1829055" cy="333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7D876-73EF-49D2-98E6-80E2306BD4B2}"/>
              </a:ext>
            </a:extLst>
          </p:cNvPr>
          <p:cNvSpPr txBox="1"/>
          <p:nvPr/>
        </p:nvSpPr>
        <p:spPr>
          <a:xfrm>
            <a:off x="158829" y="4549676"/>
            <a:ext cx="11938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 Sans" panose="020B0606030504020204" pitchFamily="34" charset="0"/>
              </a:rPr>
              <a:t>I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f, within the R-neighborhood of the point, there are at least M points. 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latin typeface="Open Sans" panose="020B0606030504020204" pitchFamily="34" charset="0"/>
              </a:rPr>
              <a:t>e.g.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as there are 6 points in the 2-centimeter neighbor of the redpoint, we mark this point as a core point.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25115-0433-47BF-A54B-4533FEAD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41" y="1699275"/>
            <a:ext cx="3168555" cy="274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097B1D-5592-4415-BBA0-AFB770CA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323" y="1690689"/>
            <a:ext cx="2562285" cy="2743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CAB544-07E0-48F9-A82B-9A4DA861708A}"/>
              </a:ext>
            </a:extLst>
          </p:cNvPr>
          <p:cNvSpPr txBox="1"/>
          <p:nvPr/>
        </p:nvSpPr>
        <p:spPr>
          <a:xfrm>
            <a:off x="5638475" y="1327701"/>
            <a:ext cx="2724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 Yellow point a core point? No.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446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3482-B5E6-4703-93E4-DD0E613B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Border point?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BB1E-5556-44DC-A71C-945C6EAA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785" y="1541145"/>
            <a:ext cx="651256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  <a:latin typeface="Open Sans" panose="020B0606030504020204" pitchFamily="34" charset="0"/>
              </a:rPr>
              <a:t>Its neighborhood contains less than M data points, or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effectLst/>
                <a:latin typeface="Open Sans" panose="020B0606030504020204" pitchFamily="34" charset="0"/>
              </a:rPr>
              <a:t>It is reachable from some core point. Here, Reachability means it is within R-distance from a core point. </a:t>
            </a:r>
          </a:p>
          <a:p>
            <a:pPr marL="0" indent="0" algn="l">
              <a:buNone/>
            </a:pPr>
            <a:r>
              <a:rPr lang="en-US" sz="2000" i="0" dirty="0">
                <a:effectLst/>
                <a:latin typeface="Open Sans" panose="020B0606030504020204" pitchFamily="34" charset="0"/>
              </a:rPr>
              <a:t>It means that even though the yellow point is within the 2-centimeter neighborhood of the redpoint, it is not by itself a core point, because it does not have at least 6 points in its neighborhood.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5F88C-08A1-4CED-B650-984224933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1"/>
          <a:stretch/>
        </p:blipFill>
        <p:spPr>
          <a:xfrm>
            <a:off x="347655" y="1433540"/>
            <a:ext cx="4648849" cy="40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30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94B3-9869-480C-B7D7-341B77DE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We continue and visit all the points in the dataset and label them as either Core, Border,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4162-A42A-4186-A594-C7EFED54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725"/>
            <a:ext cx="10515600" cy="1592237"/>
          </a:xfrm>
        </p:spPr>
        <p:txBody>
          <a:bodyPr>
            <a:normAutofit/>
          </a:bodyPr>
          <a:lstStyle/>
          <a:p>
            <a:r>
              <a:rPr lang="en-US" dirty="0"/>
              <a:t>All red are identified as core points while yellow are border points. </a:t>
            </a:r>
          </a:p>
          <a:p>
            <a:r>
              <a:rPr lang="en-US" dirty="0"/>
              <a:t>Let’s take Gray point which is not a core point, nor is it a border point. So, we can label it as an outlier.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BC0D1-27C4-4B1E-8E3F-1951B353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25"/>
            <a:ext cx="2292016" cy="2177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4303F-70F5-450D-AF53-0F06EEF1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50" y="1690688"/>
            <a:ext cx="2111210" cy="2177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05D05-FBB9-4AB8-9CAF-83C5C420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60" y="1690687"/>
            <a:ext cx="2191956" cy="2190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5DC0D-E339-485E-B904-F4138E7E9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60" y="1690687"/>
            <a:ext cx="2117045" cy="2190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88CC3-BA50-4FB3-88C1-1FCACADC3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750" y="1677550"/>
            <a:ext cx="3046810" cy="21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8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3D62-7FD8-45BD-B97B-BC3081E9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next step is to connect core points that are neighbors and put them in the same cluster.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9778-835E-43AD-A925-5B0AB89F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52F5B-6BD5-4A4D-9379-3CF59DD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9" y="1575040"/>
            <a:ext cx="3405397" cy="369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927E7-0B19-484A-AF96-9A8A74C5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72" y="1575040"/>
            <a:ext cx="3403912" cy="369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B0157-C5CD-46BC-8E4E-4697B3BE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55" y="1575040"/>
            <a:ext cx="3428027" cy="3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79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82" y="466471"/>
            <a:ext cx="72402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Concepts: </a:t>
            </a:r>
            <a:r>
              <a:rPr b="1" spc="-15" dirty="0">
                <a:latin typeface="Times New Roman"/>
                <a:cs typeface="Times New Roman"/>
              </a:rPr>
              <a:t>Core, </a:t>
            </a:r>
            <a:r>
              <a:rPr b="1" spc="-60" dirty="0">
                <a:latin typeface="Times New Roman"/>
                <a:cs typeface="Times New Roman"/>
              </a:rPr>
              <a:t>Border,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Noise</a:t>
            </a:r>
          </a:p>
        </p:txBody>
      </p:sp>
      <p:sp>
        <p:nvSpPr>
          <p:cNvPr id="3" name="object 3"/>
          <p:cNvSpPr/>
          <p:nvPr/>
        </p:nvSpPr>
        <p:spPr>
          <a:xfrm>
            <a:off x="3010807" y="1720807"/>
            <a:ext cx="6533242" cy="481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130" y="466471"/>
            <a:ext cx="55543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3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32472" y="1447800"/>
            <a:ext cx="8146898" cy="435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ECF-27E7-49F1-AA3B-C8D9CCD8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US" b="1" dirty="0"/>
              <a:t>Good Clustering?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932C-2C7F-49B6-B0AB-71972A1F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8" y="854075"/>
            <a:ext cx="9781308" cy="53228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400" dirty="0"/>
              <a:t>A </a:t>
            </a:r>
            <a:r>
              <a:rPr lang="en-US" altLang="en-US" sz="2400" u="sng" dirty="0"/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000" dirty="0"/>
              <a:t>high </a:t>
            </a:r>
            <a:r>
              <a:rPr lang="en-US" altLang="en-US" sz="2000" u="sng" dirty="0"/>
              <a:t>intra-class</a:t>
            </a:r>
            <a:r>
              <a:rPr lang="en-US" altLang="en-US" sz="2000" dirty="0"/>
              <a:t> similarity: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PK" dirty="0">
                <a:solidFill>
                  <a:schemeClr val="hlink"/>
                </a:solidFill>
              </a:rPr>
              <a:t>cohesive </a:t>
            </a:r>
            <a:r>
              <a:rPr lang="en-US" altLang="en-PK" sz="2000" dirty="0"/>
              <a:t>within clusters</a:t>
            </a:r>
            <a:endParaRPr lang="en-US" altLang="en-US" sz="20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000" dirty="0"/>
              <a:t>low </a:t>
            </a:r>
            <a:r>
              <a:rPr lang="en-US" altLang="en-US" sz="2000" u="sng" dirty="0"/>
              <a:t>inter-class</a:t>
            </a:r>
            <a:r>
              <a:rPr lang="en-US" altLang="en-US" sz="2000" dirty="0"/>
              <a:t> similarity: </a:t>
            </a:r>
            <a:r>
              <a:rPr lang="en-US" altLang="en-PK" dirty="0">
                <a:solidFill>
                  <a:schemeClr val="hlink"/>
                </a:solidFill>
              </a:rPr>
              <a:t>distinctive</a:t>
            </a:r>
            <a:r>
              <a:rPr lang="en-US" altLang="en-PK" dirty="0"/>
              <a:t> </a:t>
            </a:r>
            <a:r>
              <a:rPr lang="en-US" altLang="en-PK" sz="2000" dirty="0"/>
              <a:t>between clusters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PK" sz="2400" dirty="0"/>
              <a:t>The </a:t>
            </a:r>
            <a:r>
              <a:rPr lang="en-US" altLang="en-PK" sz="2400" u="sng" dirty="0"/>
              <a:t>quality</a:t>
            </a:r>
            <a:r>
              <a:rPr lang="en-US" altLang="en-PK" sz="2400" dirty="0"/>
              <a:t> of a clustering method depends on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PK" dirty="0"/>
              <a:t>the similarity measure used by the method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PK" dirty="0"/>
              <a:t>its implementation, and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en-PK" dirty="0"/>
              <a:t>Its ability to discover some or all of the </a:t>
            </a:r>
            <a:r>
              <a:rPr lang="en-US" altLang="en-PK" u="sng" dirty="0"/>
              <a:t>hidden</a:t>
            </a:r>
            <a:r>
              <a:rPr lang="en-US" altLang="en-PK" dirty="0"/>
              <a:t> patterns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P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D5348-1655-4E0C-926B-7DFFB2306F01}"/>
              </a:ext>
            </a:extLst>
          </p:cNvPr>
          <p:cNvSpPr/>
          <p:nvPr/>
        </p:nvSpPr>
        <p:spPr>
          <a:xfrm>
            <a:off x="2050471" y="4754050"/>
            <a:ext cx="8728364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altLang="en-PK" sz="2000" dirty="0"/>
              <a:t>Quality of clustering: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en-US" altLang="en-PK" sz="2000" dirty="0"/>
              <a:t>There is usually a separate “quality” function that measures the “goodness” of a cluster.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en-US" altLang="en-PK" sz="2000" dirty="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en-US" altLang="en-PK" sz="2000" dirty="0">
                <a:sym typeface="Symbol" panose="05050102010706020507" pitchFamily="18" charset="2"/>
              </a:rPr>
              <a:t>The answer is typically highly subjective</a:t>
            </a:r>
          </a:p>
        </p:txBody>
      </p:sp>
    </p:spTree>
    <p:extLst>
      <p:ext uri="{BB962C8B-B14F-4D97-AF65-F5344CB8AC3E}">
        <p14:creationId xmlns:p14="http://schemas.microsoft.com/office/powerpoint/2010/main" val="21072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753" y="191771"/>
            <a:ext cx="623887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0" y="1164081"/>
            <a:ext cx="8014334" cy="5593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0553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DBSCAN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deterministic:	Border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  </a:t>
            </a:r>
            <a:r>
              <a:rPr sz="2800" spc="-5" dirty="0">
                <a:latin typeface="Times New Roman"/>
                <a:cs typeface="Times New Roman"/>
              </a:rPr>
              <a:t>that are reachable from more than one cluster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either </a:t>
            </a:r>
            <a:r>
              <a:rPr sz="2800" spc="-15" dirty="0">
                <a:latin typeface="Times New Roman"/>
                <a:cs typeface="Times New Roman"/>
              </a:rPr>
              <a:t>cluster, </a:t>
            </a:r>
            <a:r>
              <a:rPr sz="2800" spc="-5" dirty="0">
                <a:latin typeface="Times New Roman"/>
                <a:cs typeface="Times New Roman"/>
              </a:rPr>
              <a:t>depending on the order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processed.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37147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quality </a:t>
            </a:r>
            <a:r>
              <a:rPr sz="2800" spc="-5" dirty="0">
                <a:latin typeface="Times New Roman"/>
                <a:cs typeface="Times New Roman"/>
              </a:rPr>
              <a:t>of DBSCAN depends on the distance 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used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function </a:t>
            </a:r>
            <a:r>
              <a:rPr sz="2800" spc="-20" dirty="0">
                <a:latin typeface="Times New Roman"/>
                <a:cs typeface="Times New Roman"/>
              </a:rPr>
              <a:t>regionQuery. </a:t>
            </a:r>
            <a:r>
              <a:rPr sz="2800" spc="-5" dirty="0">
                <a:latin typeface="Times New Roman"/>
                <a:cs typeface="Times New Roman"/>
              </a:rPr>
              <a:t>(such as  Euclidean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distance)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1371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scale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well understood,  choosing a meaningful distance </a:t>
            </a:r>
            <a:r>
              <a:rPr sz="2800" dirty="0">
                <a:latin typeface="Times New Roman"/>
                <a:cs typeface="Times New Roman"/>
              </a:rPr>
              <a:t>threshold </a:t>
            </a:r>
            <a:r>
              <a:rPr sz="2800" spc="-5" dirty="0">
                <a:latin typeface="Times New Roman"/>
                <a:cs typeface="Times New Roman"/>
              </a:rPr>
              <a:t>ε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difficult.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004" y="737363"/>
            <a:ext cx="542798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Summary of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DBSCAN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2515" y="1600808"/>
            <a:ext cx="6351270" cy="34964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Good: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dirty="0">
                <a:latin typeface="Times New Roman"/>
                <a:cs typeface="Times New Roman"/>
              </a:rPr>
              <a:t>can detect </a:t>
            </a:r>
            <a:r>
              <a:rPr sz="3000" spc="-5" dirty="0">
                <a:latin typeface="Times New Roman"/>
                <a:cs typeface="Times New Roman"/>
              </a:rPr>
              <a:t>arbitrary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shapes,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dirty="0">
                <a:latin typeface="Times New Roman"/>
                <a:cs typeface="Times New Roman"/>
              </a:rPr>
              <a:t>not very </a:t>
            </a:r>
            <a:r>
              <a:rPr sz="3000" spc="-5" dirty="0">
                <a:latin typeface="Times New Roman"/>
                <a:cs typeface="Times New Roman"/>
              </a:rPr>
              <a:t>sensitive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noise,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supports outlier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detection,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spcBef>
                <a:spcPts val="3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complexity is </a:t>
            </a:r>
            <a:r>
              <a:rPr sz="3000" dirty="0">
                <a:latin typeface="Times New Roman"/>
                <a:cs typeface="Times New Roman"/>
              </a:rPr>
              <a:t>kind of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okay,</a:t>
            </a:r>
            <a:endParaRPr sz="3000">
              <a:latin typeface="Times New Roman"/>
              <a:cs typeface="Times New Roman"/>
            </a:endParaRPr>
          </a:p>
          <a:p>
            <a:pPr marL="495934" marR="5080" indent="-483234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beside </a:t>
            </a:r>
            <a:r>
              <a:rPr sz="3000" dirty="0">
                <a:latin typeface="Times New Roman"/>
                <a:cs typeface="Times New Roman"/>
              </a:rPr>
              <a:t>K-means the second </a:t>
            </a:r>
            <a:r>
              <a:rPr sz="3000" spc="-5" dirty="0">
                <a:latin typeface="Times New Roman"/>
                <a:cs typeface="Times New Roman"/>
              </a:rPr>
              <a:t>most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  </a:t>
            </a:r>
            <a:r>
              <a:rPr sz="3000" spc="-5" dirty="0">
                <a:latin typeface="Times New Roman"/>
                <a:cs typeface="Times New Roman"/>
              </a:rPr>
              <a:t>clustering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algorithm.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22170"/>
            <a:ext cx="8044180" cy="208582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Bad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  <a:p>
            <a:pPr marL="355600" marR="120523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does </a:t>
            </a:r>
            <a:r>
              <a:rPr sz="3200" spc="5" dirty="0">
                <a:latin typeface="Times New Roman"/>
                <a:cs typeface="Times New Roman"/>
              </a:rPr>
              <a:t>not </a:t>
            </a:r>
            <a:r>
              <a:rPr sz="3200" dirty="0">
                <a:latin typeface="Times New Roman"/>
                <a:cs typeface="Times New Roman"/>
              </a:rPr>
              <a:t>work well in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high-dimensional  datasets,</a:t>
            </a:r>
          </a:p>
          <a:p>
            <a:pPr marL="457834" indent="-445134">
              <a:spcBef>
                <a:spcPts val="330"/>
              </a:spcBef>
              <a:buFont typeface="Arial"/>
              <a:buChar char="•"/>
              <a:tabLst>
                <a:tab pos="457834" algn="l"/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parameter selection 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tricky,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205" y="432563"/>
            <a:ext cx="54273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Summary of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DBSCAN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4674-F1EF-4DA7-89FB-8BD05E53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0" y="0"/>
            <a:ext cx="10162309" cy="983673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of Clustering in Data Mining 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2EE0-956D-4165-BC2F-198883E2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105189"/>
            <a:ext cx="5742709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Scalability: </a:t>
            </a:r>
          </a:p>
          <a:p>
            <a:pPr lvl="1">
              <a:lnSpc>
                <a:spcPct val="110000"/>
              </a:lnSpc>
            </a:pPr>
            <a:r>
              <a:rPr lang="en-US" altLang="en-PK" dirty="0">
                <a:solidFill>
                  <a:schemeClr val="accent1">
                    <a:lumMod val="75000"/>
                  </a:schemeClr>
                </a:solidFill>
              </a:rPr>
              <a:t>Clustering all the data instead of only on samples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dirty="0"/>
              <a:t>Ability to deal with different types of attributes:</a:t>
            </a:r>
          </a:p>
          <a:p>
            <a:pPr lvl="1">
              <a:lnSpc>
                <a:spcPct val="110000"/>
              </a:lnSpc>
            </a:pPr>
            <a:r>
              <a:rPr lang="en-US" altLang="en-PK" dirty="0">
                <a:solidFill>
                  <a:schemeClr val="accent1">
                    <a:lumMod val="75000"/>
                  </a:schemeClr>
                </a:solidFill>
              </a:rPr>
              <a:t>Numerical, binary, categorical, ordinal, linked, and mixture of these 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dirty="0"/>
              <a:t>Discovery: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Discovery  of clusters with arbitrary shape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Minimal requirements for domain knowledge to determine input parameters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07F056-4587-4F0B-AE55-A53CC26C3C2E}"/>
              </a:ext>
            </a:extLst>
          </p:cNvPr>
          <p:cNvSpPr txBox="1">
            <a:spLocks/>
          </p:cNvSpPr>
          <p:nvPr/>
        </p:nvSpPr>
        <p:spPr>
          <a:xfrm>
            <a:off x="6199909" y="1105189"/>
            <a:ext cx="5638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dirty="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433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7867FF-EECD-4D95-A198-AE13A3E3D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1164" y="50800"/>
            <a:ext cx="9396557" cy="1036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4000" b="1" dirty="0"/>
              <a:t>Example of Clustering: Outliers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EE60D73-6138-4CAE-9377-2773E0E03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0855" y="1420813"/>
            <a:ext cx="9656618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Outliers are objects that do not belong to any cluster or form clusters of very small cardinality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In some applications we are interested in discovering outliers, not clusters (</a:t>
            </a:r>
            <a:r>
              <a:rPr lang="en-US" altLang="en-US" sz="2400" dirty="0">
                <a:solidFill>
                  <a:srgbClr val="0000FF"/>
                </a:solidFill>
              </a:rPr>
              <a:t>outlier analysis</a:t>
            </a:r>
            <a:r>
              <a:rPr lang="en-US" altLang="en-US" sz="2400" dirty="0"/>
              <a:t>)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C7508A38-9C93-474E-89ED-77C86EE9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4848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304FCFAB-32E7-42F9-8C0D-B46EAB11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4848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18B1DE72-8436-411A-A735-627BA222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4086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AC85B549-BB01-4ED3-9F59-7B69790A6D70}"/>
              </a:ext>
            </a:extLst>
          </p:cNvPr>
          <p:cNvGrpSpPr>
            <a:grpSpLocks/>
          </p:cNvGrpSpPr>
          <p:nvPr/>
        </p:nvGrpSpPr>
        <p:grpSpPr bwMode="auto">
          <a:xfrm>
            <a:off x="5665789" y="4435475"/>
            <a:ext cx="173037" cy="173038"/>
            <a:chOff x="1900" y="3589"/>
            <a:chExt cx="109" cy="109"/>
          </a:xfrm>
        </p:grpSpPr>
        <p:sp>
          <p:nvSpPr>
            <p:cNvPr id="15411" name="Line 8">
              <a:extLst>
                <a:ext uri="{FF2B5EF4-FFF2-40B4-BE49-F238E27FC236}">
                  <a16:creationId xmlns:a16="http://schemas.microsoft.com/office/drawing/2014/main" id="{3EC8DAF0-FA59-4A5E-9E2A-EDAE4F63C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5412" name="Line 9">
              <a:extLst>
                <a:ext uri="{FF2B5EF4-FFF2-40B4-BE49-F238E27FC236}">
                  <a16:creationId xmlns:a16="http://schemas.microsoft.com/office/drawing/2014/main" id="{CFBA58DD-F915-41C3-B7FC-DE9FECC2E0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  <p:grpSp>
        <p:nvGrpSpPr>
          <p:cNvPr id="15368" name="Group 10">
            <a:extLst>
              <a:ext uri="{FF2B5EF4-FFF2-40B4-BE49-F238E27FC236}">
                <a16:creationId xmlns:a16="http://schemas.microsoft.com/office/drawing/2014/main" id="{5191A2A2-C901-4C6F-85CD-E32F0B2EA5F8}"/>
              </a:ext>
            </a:extLst>
          </p:cNvPr>
          <p:cNvGrpSpPr>
            <a:grpSpLocks/>
          </p:cNvGrpSpPr>
          <p:nvPr/>
        </p:nvGrpSpPr>
        <p:grpSpPr bwMode="auto">
          <a:xfrm>
            <a:off x="6684964" y="3216275"/>
            <a:ext cx="173037" cy="173038"/>
            <a:chOff x="1900" y="3589"/>
            <a:chExt cx="109" cy="109"/>
          </a:xfrm>
        </p:grpSpPr>
        <p:sp>
          <p:nvSpPr>
            <p:cNvPr id="15409" name="Line 11">
              <a:extLst>
                <a:ext uri="{FF2B5EF4-FFF2-40B4-BE49-F238E27FC236}">
                  <a16:creationId xmlns:a16="http://schemas.microsoft.com/office/drawing/2014/main" id="{E913CBC5-0774-4DD4-A36D-FB9080769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5410" name="Line 12">
              <a:extLst>
                <a:ext uri="{FF2B5EF4-FFF2-40B4-BE49-F238E27FC236}">
                  <a16:creationId xmlns:a16="http://schemas.microsoft.com/office/drawing/2014/main" id="{A737B448-4F47-4442-A422-96213140E0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  <p:grpSp>
        <p:nvGrpSpPr>
          <p:cNvPr id="15369" name="Group 13">
            <a:extLst>
              <a:ext uri="{FF2B5EF4-FFF2-40B4-BE49-F238E27FC236}">
                <a16:creationId xmlns:a16="http://schemas.microsoft.com/office/drawing/2014/main" id="{206199D1-0805-4113-9483-8A210D8508DD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3549650"/>
            <a:ext cx="173038" cy="173038"/>
            <a:chOff x="1900" y="3589"/>
            <a:chExt cx="109" cy="109"/>
          </a:xfrm>
        </p:grpSpPr>
        <p:sp>
          <p:nvSpPr>
            <p:cNvPr id="15407" name="Line 14">
              <a:extLst>
                <a:ext uri="{FF2B5EF4-FFF2-40B4-BE49-F238E27FC236}">
                  <a16:creationId xmlns:a16="http://schemas.microsoft.com/office/drawing/2014/main" id="{677F5594-56B1-4E88-B05C-0EA10E072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5408" name="Line 15">
              <a:extLst>
                <a:ext uri="{FF2B5EF4-FFF2-40B4-BE49-F238E27FC236}">
                  <a16:creationId xmlns:a16="http://schemas.microsoft.com/office/drawing/2014/main" id="{E7C4566C-D245-4AAC-9256-3C76B947FA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  <p:sp>
        <p:nvSpPr>
          <p:cNvPr id="15370" name="AutoShape 17">
            <a:extLst>
              <a:ext uri="{FF2B5EF4-FFF2-40B4-BE49-F238E27FC236}">
                <a16:creationId xmlns:a16="http://schemas.microsoft.com/office/drawing/2014/main" id="{B3DA62E0-A833-48DD-94E6-DEB036E1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4" y="3935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1" name="AutoShape 18">
            <a:extLst>
              <a:ext uri="{FF2B5EF4-FFF2-40B4-BE49-F238E27FC236}">
                <a16:creationId xmlns:a16="http://schemas.microsoft.com/office/drawing/2014/main" id="{8B7075C3-724C-495B-9817-F3795653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37417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2" name="AutoShape 19">
            <a:extLst>
              <a:ext uri="{FF2B5EF4-FFF2-40B4-BE49-F238E27FC236}">
                <a16:creationId xmlns:a16="http://schemas.microsoft.com/office/drawing/2014/main" id="{BB47A407-9281-49C7-85A7-9919AD60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1" y="37655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3" name="AutoShape 20">
            <a:extLst>
              <a:ext uri="{FF2B5EF4-FFF2-40B4-BE49-F238E27FC236}">
                <a16:creationId xmlns:a16="http://schemas.microsoft.com/office/drawing/2014/main" id="{4DEB2267-B46C-422C-8609-C78C8599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9" y="34258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4" name="AutoShape 21">
            <a:extLst>
              <a:ext uri="{FF2B5EF4-FFF2-40B4-BE49-F238E27FC236}">
                <a16:creationId xmlns:a16="http://schemas.microsoft.com/office/drawing/2014/main" id="{006C2E90-7E0C-4CCC-AA7E-7561F58D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4" y="39671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5" name="AutoShape 22">
            <a:extLst>
              <a:ext uri="{FF2B5EF4-FFF2-40B4-BE49-F238E27FC236}">
                <a16:creationId xmlns:a16="http://schemas.microsoft.com/office/drawing/2014/main" id="{EA284371-B994-4157-A58F-00D3EAE38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6" y="34988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6" name="AutoShape 23">
            <a:extLst>
              <a:ext uri="{FF2B5EF4-FFF2-40B4-BE49-F238E27FC236}">
                <a16:creationId xmlns:a16="http://schemas.microsoft.com/office/drawing/2014/main" id="{32DF9BEE-CB72-4422-B7DC-CE640739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9" y="29622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7" name="AutoShape 24">
            <a:extLst>
              <a:ext uri="{FF2B5EF4-FFF2-40B4-BE49-F238E27FC236}">
                <a16:creationId xmlns:a16="http://schemas.microsoft.com/office/drawing/2014/main" id="{C1868569-1B95-4365-9126-45F61BD5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1" y="35925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8" name="AutoShape 25">
            <a:extLst>
              <a:ext uri="{FF2B5EF4-FFF2-40B4-BE49-F238E27FC236}">
                <a16:creationId xmlns:a16="http://schemas.microsoft.com/office/drawing/2014/main" id="{DBB18230-A4A9-453F-BB9D-52CEC4A6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9" y="32385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79" name="AutoShape 26">
            <a:extLst>
              <a:ext uri="{FF2B5EF4-FFF2-40B4-BE49-F238E27FC236}">
                <a16:creationId xmlns:a16="http://schemas.microsoft.com/office/drawing/2014/main" id="{7B388B6F-527F-4C54-A5B9-AB4C94CD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6" y="33035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0" name="AutoShape 27">
            <a:extLst>
              <a:ext uri="{FF2B5EF4-FFF2-40B4-BE49-F238E27FC236}">
                <a16:creationId xmlns:a16="http://schemas.microsoft.com/office/drawing/2014/main" id="{6CB00291-E496-4729-ACF9-C53885DE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6" y="33559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1" name="AutoShape 28">
            <a:extLst>
              <a:ext uri="{FF2B5EF4-FFF2-40B4-BE49-F238E27FC236}">
                <a16:creationId xmlns:a16="http://schemas.microsoft.com/office/drawing/2014/main" id="{8AECDCB8-32CD-484B-8FB3-574E05EB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6" y="36671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2" name="AutoShape 30">
            <a:extLst>
              <a:ext uri="{FF2B5EF4-FFF2-40B4-BE49-F238E27FC236}">
                <a16:creationId xmlns:a16="http://schemas.microsoft.com/office/drawing/2014/main" id="{06FD92C0-48B3-44CD-BDEF-303C9356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4" y="40798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3" name="AutoShape 31">
            <a:extLst>
              <a:ext uri="{FF2B5EF4-FFF2-40B4-BE49-F238E27FC236}">
                <a16:creationId xmlns:a16="http://schemas.microsoft.com/office/drawing/2014/main" id="{DD4765CE-2031-4AE0-B70D-FF4FE69C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4" y="41163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4" name="AutoShape 32">
            <a:extLst>
              <a:ext uri="{FF2B5EF4-FFF2-40B4-BE49-F238E27FC236}">
                <a16:creationId xmlns:a16="http://schemas.microsoft.com/office/drawing/2014/main" id="{6348BD0F-FE0A-441A-9031-EB9AED84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37433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5" name="AutoShape 33">
            <a:extLst>
              <a:ext uri="{FF2B5EF4-FFF2-40B4-BE49-F238E27FC236}">
                <a16:creationId xmlns:a16="http://schemas.microsoft.com/office/drawing/2014/main" id="{41B23B1A-3D00-4A5B-AF30-6CF87D91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4" y="42386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6" name="AutoShape 34">
            <a:extLst>
              <a:ext uri="{FF2B5EF4-FFF2-40B4-BE49-F238E27FC236}">
                <a16:creationId xmlns:a16="http://schemas.microsoft.com/office/drawing/2014/main" id="{B814CE86-87C9-4986-AAA2-50C056CA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4" y="47371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7" name="AutoShape 35">
            <a:extLst>
              <a:ext uri="{FF2B5EF4-FFF2-40B4-BE49-F238E27FC236}">
                <a16:creationId xmlns:a16="http://schemas.microsoft.com/office/drawing/2014/main" id="{DABC3247-95EA-496A-8792-F40DBF0D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6" y="45275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8" name="AutoShape 36">
            <a:extLst>
              <a:ext uri="{FF2B5EF4-FFF2-40B4-BE49-F238E27FC236}">
                <a16:creationId xmlns:a16="http://schemas.microsoft.com/office/drawing/2014/main" id="{9B02A29A-E398-4351-AAA3-07010DEE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6" y="34829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89" name="AutoShape 37">
            <a:extLst>
              <a:ext uri="{FF2B5EF4-FFF2-40B4-BE49-F238E27FC236}">
                <a16:creationId xmlns:a16="http://schemas.microsoft.com/office/drawing/2014/main" id="{2757FA97-F9CE-49AA-B741-375BE7C1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4443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0" name="AutoShape 38">
            <a:extLst>
              <a:ext uri="{FF2B5EF4-FFF2-40B4-BE49-F238E27FC236}">
                <a16:creationId xmlns:a16="http://schemas.microsoft.com/office/drawing/2014/main" id="{3B5B1A79-40C4-4CE4-9101-82974DD7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6" y="46831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1" name="AutoShape 39">
            <a:extLst>
              <a:ext uri="{FF2B5EF4-FFF2-40B4-BE49-F238E27FC236}">
                <a16:creationId xmlns:a16="http://schemas.microsoft.com/office/drawing/2014/main" id="{972EBE27-4638-4731-B780-4714B6AC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6" y="31559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2" name="AutoShape 40">
            <a:extLst>
              <a:ext uri="{FF2B5EF4-FFF2-40B4-BE49-F238E27FC236}">
                <a16:creationId xmlns:a16="http://schemas.microsoft.com/office/drawing/2014/main" id="{D8B8E739-36BE-4478-B775-2B8796A3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4" y="26733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3" name="AutoShape 41">
            <a:extLst>
              <a:ext uri="{FF2B5EF4-FFF2-40B4-BE49-F238E27FC236}">
                <a16:creationId xmlns:a16="http://schemas.microsoft.com/office/drawing/2014/main" id="{2B85D980-78C0-4A7D-B691-40E15068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9" y="2870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4" name="AutoShape 42">
            <a:extLst>
              <a:ext uri="{FF2B5EF4-FFF2-40B4-BE49-F238E27FC236}">
                <a16:creationId xmlns:a16="http://schemas.microsoft.com/office/drawing/2014/main" id="{F48656E4-CE6D-4243-9D9A-E7DD5DF8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39592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5" name="AutoShape 43">
            <a:extLst>
              <a:ext uri="{FF2B5EF4-FFF2-40B4-BE49-F238E27FC236}">
                <a16:creationId xmlns:a16="http://schemas.microsoft.com/office/drawing/2014/main" id="{028D8319-BC24-4E76-BA7E-9DC738FE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1" y="42005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6" name="AutoShape 44">
            <a:extLst>
              <a:ext uri="{FF2B5EF4-FFF2-40B4-BE49-F238E27FC236}">
                <a16:creationId xmlns:a16="http://schemas.microsoft.com/office/drawing/2014/main" id="{A9DD4D7D-BB81-4E9E-ACEC-8AA9649D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697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397" name="Freeform 45">
            <a:extLst>
              <a:ext uri="{FF2B5EF4-FFF2-40B4-BE49-F238E27FC236}">
                <a16:creationId xmlns:a16="http://schemas.microsoft.com/office/drawing/2014/main" id="{4705F4E2-66EB-4537-A68C-AC745C1444CA}"/>
              </a:ext>
            </a:extLst>
          </p:cNvPr>
          <p:cNvSpPr>
            <a:spLocks/>
          </p:cNvSpPr>
          <p:nvPr/>
        </p:nvSpPr>
        <p:spPr bwMode="auto">
          <a:xfrm>
            <a:off x="5961064" y="2514600"/>
            <a:ext cx="1747837" cy="1709738"/>
          </a:xfrm>
          <a:custGeom>
            <a:avLst/>
            <a:gdLst>
              <a:gd name="T0" fmla="*/ 2147483646 w 1101"/>
              <a:gd name="T1" fmla="*/ 740926154 h 1077"/>
              <a:gd name="T2" fmla="*/ 2147483646 w 1101"/>
              <a:gd name="T3" fmla="*/ 1222276932 h 1077"/>
              <a:gd name="T4" fmla="*/ 2147483646 w 1101"/>
              <a:gd name="T5" fmla="*/ 2147483646 h 1077"/>
              <a:gd name="T6" fmla="*/ 2147483646 w 1101"/>
              <a:gd name="T7" fmla="*/ 2147483646 h 1077"/>
              <a:gd name="T8" fmla="*/ 2142132200 w 1101"/>
              <a:gd name="T9" fmla="*/ 2147483646 h 1077"/>
              <a:gd name="T10" fmla="*/ 1499491746 w 1101"/>
              <a:gd name="T11" fmla="*/ 2147483646 h 1077"/>
              <a:gd name="T12" fmla="*/ 1224795587 w 1101"/>
              <a:gd name="T13" fmla="*/ 2147483646 h 1077"/>
              <a:gd name="T14" fmla="*/ 1156750594 w 1101"/>
              <a:gd name="T15" fmla="*/ 2147483646 h 1077"/>
              <a:gd name="T16" fmla="*/ 811490080 w 1101"/>
              <a:gd name="T17" fmla="*/ 2147483646 h 1077"/>
              <a:gd name="T18" fmla="*/ 584676083 w 1101"/>
              <a:gd name="T19" fmla="*/ 2023686854 h 1077"/>
              <a:gd name="T20" fmla="*/ 262096175 w 1101"/>
              <a:gd name="T21" fmla="*/ 1726308330 h 1077"/>
              <a:gd name="T22" fmla="*/ 10080622 w 1101"/>
              <a:gd name="T23" fmla="*/ 1131551281 h 1077"/>
              <a:gd name="T24" fmla="*/ 32761228 w 1101"/>
              <a:gd name="T25" fmla="*/ 327620408 h 1077"/>
              <a:gd name="T26" fmla="*/ 468748928 w 1101"/>
              <a:gd name="T27" fmla="*/ 52924090 h 1077"/>
              <a:gd name="T28" fmla="*/ 559474527 w 1101"/>
              <a:gd name="T29" fmla="*/ 30241884 h 1077"/>
              <a:gd name="T30" fmla="*/ 1063505633 w 1101"/>
              <a:gd name="T31" fmla="*/ 75604710 h 1077"/>
              <a:gd name="T32" fmla="*/ 1454128947 w 1101"/>
              <a:gd name="T33" fmla="*/ 259576963 h 1077"/>
              <a:gd name="T34" fmla="*/ 1751507299 w 1101"/>
              <a:gd name="T35" fmla="*/ 443547630 h 1077"/>
              <a:gd name="T36" fmla="*/ 1935479446 w 1101"/>
              <a:gd name="T37" fmla="*/ 511592662 h 1077"/>
              <a:gd name="T38" fmla="*/ 2147483646 w 1101"/>
              <a:gd name="T39" fmla="*/ 740926154 h 107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01" h="1077">
                <a:moveTo>
                  <a:pt x="1041" y="294"/>
                </a:moveTo>
                <a:cubicBezTo>
                  <a:pt x="1062" y="357"/>
                  <a:pt x="1070" y="419"/>
                  <a:pt x="1077" y="485"/>
                </a:cubicBezTo>
                <a:cubicBezTo>
                  <a:pt x="1072" y="641"/>
                  <a:pt x="1101" y="797"/>
                  <a:pt x="1013" y="930"/>
                </a:cubicBezTo>
                <a:cubicBezTo>
                  <a:pt x="1001" y="966"/>
                  <a:pt x="984" y="1017"/>
                  <a:pt x="950" y="1040"/>
                </a:cubicBezTo>
                <a:cubicBezTo>
                  <a:pt x="920" y="1060"/>
                  <a:pt x="884" y="1065"/>
                  <a:pt x="850" y="1076"/>
                </a:cubicBezTo>
                <a:cubicBezTo>
                  <a:pt x="677" y="1068"/>
                  <a:pt x="701" y="1077"/>
                  <a:pt x="595" y="1040"/>
                </a:cubicBezTo>
                <a:cubicBezTo>
                  <a:pt x="556" y="1026"/>
                  <a:pt x="527" y="1007"/>
                  <a:pt x="486" y="994"/>
                </a:cubicBezTo>
                <a:cubicBezTo>
                  <a:pt x="477" y="991"/>
                  <a:pt x="459" y="985"/>
                  <a:pt x="459" y="985"/>
                </a:cubicBezTo>
                <a:cubicBezTo>
                  <a:pt x="417" y="943"/>
                  <a:pt x="369" y="911"/>
                  <a:pt x="322" y="876"/>
                </a:cubicBezTo>
                <a:cubicBezTo>
                  <a:pt x="287" y="850"/>
                  <a:pt x="271" y="816"/>
                  <a:pt x="232" y="803"/>
                </a:cubicBezTo>
                <a:cubicBezTo>
                  <a:pt x="196" y="768"/>
                  <a:pt x="131" y="726"/>
                  <a:pt x="104" y="685"/>
                </a:cubicBezTo>
                <a:cubicBezTo>
                  <a:pt x="56" y="611"/>
                  <a:pt x="21" y="536"/>
                  <a:pt x="4" y="449"/>
                </a:cubicBezTo>
                <a:cubicBezTo>
                  <a:pt x="7" y="343"/>
                  <a:pt x="0" y="236"/>
                  <a:pt x="13" y="130"/>
                </a:cubicBezTo>
                <a:cubicBezTo>
                  <a:pt x="22" y="60"/>
                  <a:pt x="139" y="33"/>
                  <a:pt x="186" y="21"/>
                </a:cubicBezTo>
                <a:cubicBezTo>
                  <a:pt x="198" y="18"/>
                  <a:pt x="222" y="12"/>
                  <a:pt x="222" y="12"/>
                </a:cubicBezTo>
                <a:cubicBezTo>
                  <a:pt x="289" y="15"/>
                  <a:pt x="362" y="0"/>
                  <a:pt x="422" y="30"/>
                </a:cubicBezTo>
                <a:cubicBezTo>
                  <a:pt x="473" y="56"/>
                  <a:pt x="525" y="77"/>
                  <a:pt x="577" y="103"/>
                </a:cubicBezTo>
                <a:cubicBezTo>
                  <a:pt x="619" y="124"/>
                  <a:pt x="655" y="153"/>
                  <a:pt x="695" y="176"/>
                </a:cubicBezTo>
                <a:cubicBezTo>
                  <a:pt x="718" y="189"/>
                  <a:pt x="745" y="192"/>
                  <a:pt x="768" y="203"/>
                </a:cubicBezTo>
                <a:cubicBezTo>
                  <a:pt x="844" y="240"/>
                  <a:pt x="955" y="294"/>
                  <a:pt x="1041" y="29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5398" name="Freeform 46">
            <a:extLst>
              <a:ext uri="{FF2B5EF4-FFF2-40B4-BE49-F238E27FC236}">
                <a16:creationId xmlns:a16="http://schemas.microsoft.com/office/drawing/2014/main" id="{3A739656-D0A1-49EE-BC31-077D1D55ED57}"/>
              </a:ext>
            </a:extLst>
          </p:cNvPr>
          <p:cNvSpPr>
            <a:spLocks/>
          </p:cNvSpPr>
          <p:nvPr/>
        </p:nvSpPr>
        <p:spPr bwMode="auto">
          <a:xfrm>
            <a:off x="5160964" y="3703639"/>
            <a:ext cx="1457325" cy="1531937"/>
          </a:xfrm>
          <a:custGeom>
            <a:avLst/>
            <a:gdLst>
              <a:gd name="T0" fmla="*/ 572076263 w 918"/>
              <a:gd name="T1" fmla="*/ 2061487140 h 965"/>
              <a:gd name="T2" fmla="*/ 481350638 w 918"/>
              <a:gd name="T3" fmla="*/ 1970761544 h 965"/>
              <a:gd name="T4" fmla="*/ 297378438 w 918"/>
              <a:gd name="T5" fmla="*/ 1857353756 h 965"/>
              <a:gd name="T6" fmla="*/ 204133450 w 918"/>
              <a:gd name="T7" fmla="*/ 1764108799 h 965"/>
              <a:gd name="T8" fmla="*/ 113407825 w 918"/>
              <a:gd name="T9" fmla="*/ 1628020406 h 965"/>
              <a:gd name="T10" fmla="*/ 0 w 918"/>
              <a:gd name="T11" fmla="*/ 1169352118 h 965"/>
              <a:gd name="T12" fmla="*/ 22682200 w 918"/>
              <a:gd name="T13" fmla="*/ 504031085 h 965"/>
              <a:gd name="T14" fmla="*/ 204133450 w 918"/>
              <a:gd name="T15" fmla="*/ 342741138 h 965"/>
              <a:gd name="T16" fmla="*/ 733366263 w 918"/>
              <a:gd name="T17" fmla="*/ 0 h 965"/>
              <a:gd name="T18" fmla="*/ 985381888 w 918"/>
              <a:gd name="T19" fmla="*/ 45362798 h 965"/>
              <a:gd name="T20" fmla="*/ 1237397513 w 918"/>
              <a:gd name="T21" fmla="*/ 138607755 h 965"/>
              <a:gd name="T22" fmla="*/ 1741428763 w 918"/>
              <a:gd name="T23" fmla="*/ 413305490 h 965"/>
              <a:gd name="T24" fmla="*/ 1809472188 w 918"/>
              <a:gd name="T25" fmla="*/ 549393883 h 965"/>
              <a:gd name="T26" fmla="*/ 1877517200 w 918"/>
              <a:gd name="T27" fmla="*/ 619958235 h 965"/>
              <a:gd name="T28" fmla="*/ 2038807200 w 918"/>
              <a:gd name="T29" fmla="*/ 871973778 h 965"/>
              <a:gd name="T30" fmla="*/ 2129532825 w 918"/>
              <a:gd name="T31" fmla="*/ 1076105574 h 965"/>
              <a:gd name="T32" fmla="*/ 2147483646 w 918"/>
              <a:gd name="T33" fmla="*/ 1305440511 h 965"/>
              <a:gd name="T34" fmla="*/ 2147483646 w 918"/>
              <a:gd name="T35" fmla="*/ 1534773862 h 965"/>
              <a:gd name="T36" fmla="*/ 2147483646 w 918"/>
              <a:gd name="T37" fmla="*/ 1948079352 h 965"/>
              <a:gd name="T38" fmla="*/ 2084170013 w 918"/>
              <a:gd name="T39" fmla="*/ 2147483646 h 965"/>
              <a:gd name="T40" fmla="*/ 1900197813 w 918"/>
              <a:gd name="T41" fmla="*/ 2147483646 h 965"/>
              <a:gd name="T42" fmla="*/ 1809472188 w 918"/>
              <a:gd name="T43" fmla="*/ 2147483646 h 965"/>
              <a:gd name="T44" fmla="*/ 892135313 w 918"/>
              <a:gd name="T45" fmla="*/ 2147483646 h 965"/>
              <a:gd name="T46" fmla="*/ 617439075 w 918"/>
              <a:gd name="T47" fmla="*/ 2147483646 h 965"/>
              <a:gd name="T48" fmla="*/ 572076263 w 918"/>
              <a:gd name="T49" fmla="*/ 2061487140 h 9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18" h="965">
                <a:moveTo>
                  <a:pt x="227" y="818"/>
                </a:moveTo>
                <a:cubicBezTo>
                  <a:pt x="178" y="802"/>
                  <a:pt x="216" y="822"/>
                  <a:pt x="191" y="782"/>
                </a:cubicBezTo>
                <a:cubicBezTo>
                  <a:pt x="176" y="757"/>
                  <a:pt x="144" y="746"/>
                  <a:pt x="118" y="737"/>
                </a:cubicBezTo>
                <a:cubicBezTo>
                  <a:pt x="106" y="724"/>
                  <a:pt x="92" y="714"/>
                  <a:pt x="81" y="700"/>
                </a:cubicBezTo>
                <a:cubicBezTo>
                  <a:pt x="68" y="683"/>
                  <a:pt x="45" y="646"/>
                  <a:pt x="45" y="646"/>
                </a:cubicBezTo>
                <a:cubicBezTo>
                  <a:pt x="30" y="585"/>
                  <a:pt x="10" y="526"/>
                  <a:pt x="0" y="464"/>
                </a:cubicBezTo>
                <a:cubicBezTo>
                  <a:pt x="3" y="376"/>
                  <a:pt x="1" y="288"/>
                  <a:pt x="9" y="200"/>
                </a:cubicBezTo>
                <a:cubicBezTo>
                  <a:pt x="11" y="175"/>
                  <a:pt x="74" y="139"/>
                  <a:pt x="81" y="136"/>
                </a:cubicBezTo>
                <a:cubicBezTo>
                  <a:pt x="153" y="101"/>
                  <a:pt x="222" y="22"/>
                  <a:pt x="291" y="0"/>
                </a:cubicBezTo>
                <a:cubicBezTo>
                  <a:pt x="314" y="3"/>
                  <a:pt x="364" y="5"/>
                  <a:pt x="391" y="18"/>
                </a:cubicBezTo>
                <a:cubicBezTo>
                  <a:pt x="430" y="37"/>
                  <a:pt x="446" y="46"/>
                  <a:pt x="491" y="55"/>
                </a:cubicBezTo>
                <a:cubicBezTo>
                  <a:pt x="555" y="98"/>
                  <a:pt x="638" y="100"/>
                  <a:pt x="691" y="164"/>
                </a:cubicBezTo>
                <a:cubicBezTo>
                  <a:pt x="760" y="248"/>
                  <a:pt x="665" y="138"/>
                  <a:pt x="718" y="218"/>
                </a:cubicBezTo>
                <a:cubicBezTo>
                  <a:pt x="725" y="229"/>
                  <a:pt x="737" y="236"/>
                  <a:pt x="745" y="246"/>
                </a:cubicBezTo>
                <a:cubicBezTo>
                  <a:pt x="770" y="278"/>
                  <a:pt x="782" y="319"/>
                  <a:pt x="809" y="346"/>
                </a:cubicBezTo>
                <a:cubicBezTo>
                  <a:pt x="830" y="410"/>
                  <a:pt x="816" y="384"/>
                  <a:pt x="845" y="427"/>
                </a:cubicBezTo>
                <a:cubicBezTo>
                  <a:pt x="851" y="457"/>
                  <a:pt x="856" y="488"/>
                  <a:pt x="863" y="518"/>
                </a:cubicBezTo>
                <a:cubicBezTo>
                  <a:pt x="871" y="549"/>
                  <a:pt x="884" y="578"/>
                  <a:pt x="890" y="609"/>
                </a:cubicBezTo>
                <a:cubicBezTo>
                  <a:pt x="902" y="666"/>
                  <a:pt x="900" y="718"/>
                  <a:pt x="918" y="773"/>
                </a:cubicBezTo>
                <a:cubicBezTo>
                  <a:pt x="910" y="845"/>
                  <a:pt x="904" y="901"/>
                  <a:pt x="827" y="927"/>
                </a:cubicBezTo>
                <a:cubicBezTo>
                  <a:pt x="803" y="935"/>
                  <a:pt x="778" y="940"/>
                  <a:pt x="754" y="946"/>
                </a:cubicBezTo>
                <a:cubicBezTo>
                  <a:pt x="742" y="949"/>
                  <a:pt x="718" y="955"/>
                  <a:pt x="718" y="955"/>
                </a:cubicBezTo>
                <a:cubicBezTo>
                  <a:pt x="668" y="954"/>
                  <a:pt x="462" y="965"/>
                  <a:pt x="354" y="937"/>
                </a:cubicBezTo>
                <a:cubicBezTo>
                  <a:pt x="316" y="927"/>
                  <a:pt x="272" y="891"/>
                  <a:pt x="245" y="864"/>
                </a:cubicBezTo>
                <a:cubicBezTo>
                  <a:pt x="231" y="850"/>
                  <a:pt x="192" y="818"/>
                  <a:pt x="227" y="81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5399" name="Freeform 47">
            <a:extLst>
              <a:ext uri="{FF2B5EF4-FFF2-40B4-BE49-F238E27FC236}">
                <a16:creationId xmlns:a16="http://schemas.microsoft.com/office/drawing/2014/main" id="{BBC7797A-0100-42BA-84C6-27AF593CFA5F}"/>
              </a:ext>
            </a:extLst>
          </p:cNvPr>
          <p:cNvSpPr>
            <a:spLocks/>
          </p:cNvSpPr>
          <p:nvPr/>
        </p:nvSpPr>
        <p:spPr bwMode="auto">
          <a:xfrm>
            <a:off x="3862389" y="2578100"/>
            <a:ext cx="1379537" cy="1862138"/>
          </a:xfrm>
          <a:custGeom>
            <a:avLst/>
            <a:gdLst>
              <a:gd name="T0" fmla="*/ 1900197124 w 869"/>
              <a:gd name="T1" fmla="*/ 1993444923 h 1173"/>
              <a:gd name="T2" fmla="*/ 1761587787 w 869"/>
              <a:gd name="T3" fmla="*/ 2147483646 h 1173"/>
              <a:gd name="T4" fmla="*/ 1648181590 w 869"/>
              <a:gd name="T5" fmla="*/ 2147483646 h 1173"/>
              <a:gd name="T6" fmla="*/ 1602818794 w 869"/>
              <a:gd name="T7" fmla="*/ 2147483646 h 1173"/>
              <a:gd name="T8" fmla="*/ 1557455998 w 869"/>
              <a:gd name="T9" fmla="*/ 2147483646 h 1173"/>
              <a:gd name="T10" fmla="*/ 1418846661 w 869"/>
              <a:gd name="T11" fmla="*/ 2147483646 h 1173"/>
              <a:gd name="T12" fmla="*/ 730845048 w 869"/>
              <a:gd name="T13" fmla="*/ 2147483646 h 1173"/>
              <a:gd name="T14" fmla="*/ 320058934 w 869"/>
              <a:gd name="T15" fmla="*/ 2147483646 h 1173"/>
              <a:gd name="T16" fmla="*/ 90725592 w 869"/>
              <a:gd name="T17" fmla="*/ 2147483646 h 1173"/>
              <a:gd name="T18" fmla="*/ 0 w 869"/>
              <a:gd name="T19" fmla="*/ 2147483646 h 1173"/>
              <a:gd name="T20" fmla="*/ 204131789 w 869"/>
              <a:gd name="T21" fmla="*/ 1260078463 h 1173"/>
              <a:gd name="T22" fmla="*/ 274696138 w 869"/>
              <a:gd name="T23" fmla="*/ 594757035 h 1173"/>
              <a:gd name="T24" fmla="*/ 388103922 w 869"/>
              <a:gd name="T25" fmla="*/ 413305736 h 1173"/>
              <a:gd name="T26" fmla="*/ 504031067 w 869"/>
              <a:gd name="T27" fmla="*/ 342741342 h 1173"/>
              <a:gd name="T28" fmla="*/ 778727205 w 869"/>
              <a:gd name="T29" fmla="*/ 183972249 h 1173"/>
              <a:gd name="T30" fmla="*/ 892134989 w 869"/>
              <a:gd name="T31" fmla="*/ 113407855 h 1173"/>
              <a:gd name="T32" fmla="*/ 1076105535 w 869"/>
              <a:gd name="T33" fmla="*/ 0 h 1173"/>
              <a:gd name="T34" fmla="*/ 1786789340 w 869"/>
              <a:gd name="T35" fmla="*/ 206652868 h 1173"/>
              <a:gd name="T36" fmla="*/ 2038804874 w 869"/>
              <a:gd name="T37" fmla="*/ 504031385 h 1173"/>
              <a:gd name="T38" fmla="*/ 2129530466 w 869"/>
              <a:gd name="T39" fmla="*/ 642640810 h 1173"/>
              <a:gd name="T40" fmla="*/ 2147483646 w 869"/>
              <a:gd name="T41" fmla="*/ 778729284 h 1173"/>
              <a:gd name="T42" fmla="*/ 1990922716 w 869"/>
              <a:gd name="T43" fmla="*/ 1786792055 h 1173"/>
              <a:gd name="T44" fmla="*/ 1900197124 w 869"/>
              <a:gd name="T45" fmla="*/ 1993444923 h 117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69" h="1173">
                <a:moveTo>
                  <a:pt x="754" y="791"/>
                </a:moveTo>
                <a:cubicBezTo>
                  <a:pt x="743" y="846"/>
                  <a:pt x="731" y="899"/>
                  <a:pt x="699" y="945"/>
                </a:cubicBezTo>
                <a:cubicBezTo>
                  <a:pt x="684" y="991"/>
                  <a:pt x="669" y="1036"/>
                  <a:pt x="654" y="1082"/>
                </a:cubicBezTo>
                <a:cubicBezTo>
                  <a:pt x="648" y="1100"/>
                  <a:pt x="649" y="1122"/>
                  <a:pt x="636" y="1136"/>
                </a:cubicBezTo>
                <a:cubicBezTo>
                  <a:pt x="630" y="1142"/>
                  <a:pt x="626" y="1151"/>
                  <a:pt x="618" y="1155"/>
                </a:cubicBezTo>
                <a:cubicBezTo>
                  <a:pt x="601" y="1164"/>
                  <a:pt x="563" y="1173"/>
                  <a:pt x="563" y="1173"/>
                </a:cubicBezTo>
                <a:cubicBezTo>
                  <a:pt x="471" y="1168"/>
                  <a:pt x="379" y="1170"/>
                  <a:pt x="290" y="1145"/>
                </a:cubicBezTo>
                <a:cubicBezTo>
                  <a:pt x="231" y="1129"/>
                  <a:pt x="182" y="1097"/>
                  <a:pt x="127" y="1073"/>
                </a:cubicBezTo>
                <a:cubicBezTo>
                  <a:pt x="93" y="1058"/>
                  <a:pt x="60" y="1039"/>
                  <a:pt x="36" y="1009"/>
                </a:cubicBezTo>
                <a:cubicBezTo>
                  <a:pt x="23" y="992"/>
                  <a:pt x="0" y="955"/>
                  <a:pt x="0" y="955"/>
                </a:cubicBezTo>
                <a:cubicBezTo>
                  <a:pt x="11" y="805"/>
                  <a:pt x="33" y="644"/>
                  <a:pt x="81" y="500"/>
                </a:cubicBezTo>
                <a:cubicBezTo>
                  <a:pt x="92" y="412"/>
                  <a:pt x="99" y="324"/>
                  <a:pt x="109" y="236"/>
                </a:cubicBezTo>
                <a:cubicBezTo>
                  <a:pt x="113" y="197"/>
                  <a:pt x="118" y="176"/>
                  <a:pt x="154" y="164"/>
                </a:cubicBezTo>
                <a:cubicBezTo>
                  <a:pt x="193" y="123"/>
                  <a:pt x="147" y="165"/>
                  <a:pt x="200" y="136"/>
                </a:cubicBezTo>
                <a:cubicBezTo>
                  <a:pt x="241" y="114"/>
                  <a:pt x="266" y="87"/>
                  <a:pt x="309" y="73"/>
                </a:cubicBezTo>
                <a:cubicBezTo>
                  <a:pt x="343" y="37"/>
                  <a:pt x="308" y="68"/>
                  <a:pt x="354" y="45"/>
                </a:cubicBezTo>
                <a:cubicBezTo>
                  <a:pt x="383" y="30"/>
                  <a:pt x="395" y="11"/>
                  <a:pt x="427" y="0"/>
                </a:cubicBezTo>
                <a:cubicBezTo>
                  <a:pt x="520" y="23"/>
                  <a:pt x="626" y="29"/>
                  <a:pt x="709" y="82"/>
                </a:cubicBezTo>
                <a:cubicBezTo>
                  <a:pt x="738" y="125"/>
                  <a:pt x="765" y="172"/>
                  <a:pt x="809" y="200"/>
                </a:cubicBezTo>
                <a:cubicBezTo>
                  <a:pt x="821" y="218"/>
                  <a:pt x="838" y="234"/>
                  <a:pt x="845" y="255"/>
                </a:cubicBezTo>
                <a:cubicBezTo>
                  <a:pt x="851" y="273"/>
                  <a:pt x="863" y="309"/>
                  <a:pt x="863" y="309"/>
                </a:cubicBezTo>
                <a:cubicBezTo>
                  <a:pt x="858" y="436"/>
                  <a:pt x="869" y="596"/>
                  <a:pt x="790" y="709"/>
                </a:cubicBezTo>
                <a:cubicBezTo>
                  <a:pt x="787" y="717"/>
                  <a:pt x="776" y="791"/>
                  <a:pt x="754" y="79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5400" name="Line 48">
            <a:extLst>
              <a:ext uri="{FF2B5EF4-FFF2-40B4-BE49-F238E27FC236}">
                <a16:creationId xmlns:a16="http://schemas.microsoft.com/office/drawing/2014/main" id="{3C2B3035-146C-4FF7-A527-1D657207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095625"/>
            <a:ext cx="8382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PK"/>
          </a:p>
        </p:txBody>
      </p:sp>
      <p:sp>
        <p:nvSpPr>
          <p:cNvPr id="15401" name="Text Box 49">
            <a:extLst>
              <a:ext uri="{FF2B5EF4-FFF2-40B4-BE49-F238E27FC236}">
                <a16:creationId xmlns:a16="http://schemas.microsoft.com/office/drawing/2014/main" id="{11E71031-6072-4869-9F45-049CFCE9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24226"/>
            <a:ext cx="113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cluster</a:t>
            </a:r>
          </a:p>
        </p:txBody>
      </p:sp>
      <p:sp>
        <p:nvSpPr>
          <p:cNvPr id="15402" name="Line 50">
            <a:extLst>
              <a:ext uri="{FF2B5EF4-FFF2-40B4-BE49-F238E27FC236}">
                <a16:creationId xmlns:a16="http://schemas.microsoft.com/office/drawing/2014/main" id="{8B57E73A-AA0F-4E52-8599-3A1FBFA14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4772025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PK"/>
          </a:p>
        </p:txBody>
      </p:sp>
      <p:sp>
        <p:nvSpPr>
          <p:cNvPr id="15403" name="Text Box 51">
            <a:extLst>
              <a:ext uri="{FF2B5EF4-FFF2-40B4-BE49-F238E27FC236}">
                <a16:creationId xmlns:a16="http://schemas.microsoft.com/office/drawing/2014/main" id="{48C2458F-6B9D-422C-AE19-BECCD4466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4467226"/>
            <a:ext cx="124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outliers</a:t>
            </a:r>
          </a:p>
        </p:txBody>
      </p:sp>
      <p:sp>
        <p:nvSpPr>
          <p:cNvPr id="15404" name="AutoShape 57">
            <a:extLst>
              <a:ext uri="{FF2B5EF4-FFF2-40B4-BE49-F238E27FC236}">
                <a16:creationId xmlns:a16="http://schemas.microsoft.com/office/drawing/2014/main" id="{B1D789F3-7147-4E00-98C8-24985DEA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41624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5405" name="Line 58">
            <a:extLst>
              <a:ext uri="{FF2B5EF4-FFF2-40B4-BE49-F238E27FC236}">
                <a16:creationId xmlns:a16="http://schemas.microsoft.com/office/drawing/2014/main" id="{FD0C5B65-C8F9-4D0C-96A8-BD64FF14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238625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PK"/>
          </a:p>
        </p:txBody>
      </p:sp>
      <p:sp>
        <p:nvSpPr>
          <p:cNvPr id="15406" name="Line 59">
            <a:extLst>
              <a:ext uri="{FF2B5EF4-FFF2-40B4-BE49-F238E27FC236}">
                <a16:creationId xmlns:a16="http://schemas.microsoft.com/office/drawing/2014/main" id="{84D8707F-4EA5-4CBA-83D7-113DDD11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314825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PK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C898-1690-4207-8A01-59083C48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" y="0"/>
            <a:ext cx="10515600" cy="784802"/>
          </a:xfrm>
        </p:spPr>
        <p:txBody>
          <a:bodyPr/>
          <a:lstStyle/>
          <a:p>
            <a:r>
              <a:rPr lang="en-US" altLang="en-PK" b="1" dirty="0"/>
              <a:t>Considerations for Cluster Analysis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4ECC-ED5E-4DD1-94D1-1D28D32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0" y="966643"/>
            <a:ext cx="11644745" cy="57251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PK" sz="2000" dirty="0"/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en-PK" sz="2000" dirty="0">
                <a:solidFill>
                  <a:schemeClr val="accent1">
                    <a:lumMod val="75000"/>
                  </a:schemeClr>
                </a:solidFill>
              </a:rPr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en-PK" sz="2000" dirty="0"/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en-PK" sz="2000" dirty="0">
                <a:solidFill>
                  <a:schemeClr val="accent1">
                    <a:lumMod val="75000"/>
                  </a:schemeClr>
                </a:solidFill>
              </a:rPr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en-PK" sz="2000" dirty="0"/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en-PK" sz="2000" dirty="0">
                <a:solidFill>
                  <a:schemeClr val="accent1">
                    <a:lumMod val="75000"/>
                  </a:schemeClr>
                </a:solidFill>
              </a:rPr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en-PK" sz="2000" dirty="0"/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en-PK" sz="2000" dirty="0">
                <a:solidFill>
                  <a:schemeClr val="accent1">
                    <a:lumMod val="75000"/>
                  </a:schemeClr>
                </a:solidFill>
              </a:rPr>
              <a:t>Full space (often when low dimensional) vs. subspaces (often in high-dimensional clustering)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939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EC9-2AD1-43E1-9AF2-96584ACD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98871"/>
            <a:ext cx="10515600" cy="757093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Clustering Approaches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88B5-13FE-45EC-B275-1C3FADAC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035915"/>
            <a:ext cx="11326090" cy="52956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u="sng" dirty="0"/>
              <a:t>Partitioning algorithms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Construct random partitions and then iteratively refine them by some criterion. E.g.,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K-means, K-medoids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Hierarchical algorithms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Create a hierarchical decomposition of the set of data (or objects) using some criterion. E.g.,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Hierarchical clustering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Density-based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based on connectivity and density functions. E.g.,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DBSCAN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Grid-based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based on a multiple-level granularity structure. E.g., </a:t>
            </a:r>
            <a:r>
              <a:rPr lang="en-US" altLang="en-PK" dirty="0" err="1">
                <a:solidFill>
                  <a:schemeClr val="accent1">
                    <a:lumMod val="75000"/>
                  </a:schemeClr>
                </a:solidFill>
              </a:rPr>
              <a:t>WaveCluster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u="sng" dirty="0"/>
              <a:t>Model-based</a:t>
            </a:r>
            <a:r>
              <a:rPr lang="en-US" altLang="en-US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A model is hypothesized for each of the clusters and the idea is to find the best fit of that model to each other. E.g.,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Expectation–maximization (EM), Self Organizing Map (SOM)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169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88B3-2604-41D8-9298-C09B38C2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163945"/>
            <a:ext cx="10515600" cy="1034184"/>
          </a:xfrm>
        </p:spPr>
        <p:txBody>
          <a:bodyPr/>
          <a:lstStyle/>
          <a:p>
            <a:r>
              <a:rPr lang="en-US" altLang="en-US" b="1" dirty="0"/>
              <a:t>Measuring Similarity in Clustering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AEEE-27E4-4D43-B674-4308CC4E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Dissimilarity &amp; Similarity metric: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dissimilarity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j</a:t>
            </a:r>
            <a:r>
              <a:rPr lang="en-US" dirty="0"/>
              <a:t>) between two objects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is expressed in terms of a </a:t>
            </a:r>
            <a:r>
              <a:rPr lang="en-US" dirty="0">
                <a:solidFill>
                  <a:srgbClr val="FF0000"/>
                </a:solidFill>
              </a:rPr>
              <a:t>distance function</a:t>
            </a:r>
            <a:r>
              <a:rPr lang="en-US" dirty="0"/>
              <a:t>, which is typically a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metric</a:t>
            </a:r>
            <a:r>
              <a:rPr lang="en-US" dirty="0"/>
              <a:t>: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j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0 		(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non-negativity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= 0 			(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isolation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j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j, </a:t>
            </a:r>
            <a:r>
              <a:rPr lang="en-US" i="1" dirty="0" err="1"/>
              <a:t>i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 		(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symmetry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j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≤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, h</a:t>
            </a:r>
            <a:r>
              <a:rPr lang="en-US" dirty="0"/>
              <a:t>)+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h, j</a:t>
            </a:r>
            <a:r>
              <a:rPr lang="en-US" dirty="0"/>
              <a:t>) 	(</a:t>
            </a:r>
            <a:r>
              <a:rPr lang="en-US" dirty="0">
                <a:solidFill>
                  <a:srgbClr val="0000FF"/>
                </a:solidFill>
              </a:rPr>
              <a:t>triangular inequality</a:t>
            </a:r>
            <a:r>
              <a:rPr lang="en-US" dirty="0"/>
              <a:t>) 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43AB-E491-40B5-9D79-80CC8779016F}"/>
              </a:ext>
            </a:extLst>
          </p:cNvPr>
          <p:cNvSpPr/>
          <p:nvPr/>
        </p:nvSpPr>
        <p:spPr>
          <a:xfrm>
            <a:off x="596983" y="5488771"/>
            <a:ext cx="1122525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2000" b="1" dirty="0"/>
              <a:t>Similarity and Dissimilarity Between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u="sng" dirty="0"/>
              <a:t>Distance metrics</a:t>
            </a:r>
            <a:r>
              <a:rPr lang="en-US" altLang="en-US" sz="2000" dirty="0"/>
              <a:t> are normally used to measure the </a:t>
            </a:r>
            <a:r>
              <a:rPr lang="en-US" altLang="en-US" sz="2000" u="sng" dirty="0"/>
              <a:t>similarity</a:t>
            </a:r>
            <a:r>
              <a:rPr lang="en-US" altLang="en-US" sz="2000" dirty="0"/>
              <a:t> or </a:t>
            </a:r>
            <a:r>
              <a:rPr lang="en-US" altLang="en-US" sz="2000" u="sng" dirty="0"/>
              <a:t>dissimilarity</a:t>
            </a:r>
            <a:r>
              <a:rPr lang="en-US" altLang="en-US" sz="2000" dirty="0"/>
              <a:t> between two data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Distance metrics: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 err="1">
                <a:solidFill>
                  <a:srgbClr val="0000FF"/>
                </a:solidFill>
              </a:rPr>
              <a:t>Minkowski</a:t>
            </a:r>
            <a:r>
              <a:rPr lang="en-US" altLang="en-US" sz="2000" i="1" dirty="0">
                <a:solidFill>
                  <a:srgbClr val="0000FF"/>
                </a:solidFill>
              </a:rPr>
              <a:t>, (ii) </a:t>
            </a:r>
            <a:r>
              <a:rPr lang="en-US" altLang="en-US" sz="2000" dirty="0">
                <a:solidFill>
                  <a:srgbClr val="0000FF"/>
                </a:solidFill>
              </a:rPr>
              <a:t>Manhattan (or city block) , (iii) Euclidean distance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2134</Words>
  <Application>Microsoft Office PowerPoint</Application>
  <PresentationFormat>Widescreen</PresentationFormat>
  <Paragraphs>270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Open Sans</vt:lpstr>
      <vt:lpstr>Times New Roman</vt:lpstr>
      <vt:lpstr>Wingdings</vt:lpstr>
      <vt:lpstr>Office Theme</vt:lpstr>
      <vt:lpstr>Equation</vt:lpstr>
      <vt:lpstr>Document</vt:lpstr>
      <vt:lpstr>Introduction to Data Mining (Cluster Analysis)</vt:lpstr>
      <vt:lpstr>Cluster Analysis?</vt:lpstr>
      <vt:lpstr>Application of Clustering Analysis</vt:lpstr>
      <vt:lpstr>Good Clustering?</vt:lpstr>
      <vt:lpstr>Requirements of Clustering in Data Mining </vt:lpstr>
      <vt:lpstr>Example of Clustering: Outliers </vt:lpstr>
      <vt:lpstr>Considerations for Cluster Analysis</vt:lpstr>
      <vt:lpstr>Major Clustering Approaches</vt:lpstr>
      <vt:lpstr>Measuring Similarity in Clustering</vt:lpstr>
      <vt:lpstr>Similarity and Dissimilarity Between Objects</vt:lpstr>
      <vt:lpstr>Binary Variables</vt:lpstr>
      <vt:lpstr>Binary Variables</vt:lpstr>
      <vt:lpstr>Dissimilarity between Binary Variables</vt:lpstr>
      <vt:lpstr>Dissimilarity between Binary Variables</vt:lpstr>
      <vt:lpstr>Types of Clustering</vt:lpstr>
      <vt:lpstr>Cluster Analysis (K-Means Algorithm)</vt:lpstr>
      <vt:lpstr>Introduction to K-Means</vt:lpstr>
      <vt:lpstr>Real-world examples</vt:lpstr>
      <vt:lpstr>K-Means clustering flowchart</vt:lpstr>
      <vt:lpstr>K-Means Clustering</vt:lpstr>
      <vt:lpstr>The distance matrix based on the Euclidean distance:</vt:lpstr>
      <vt:lpstr>A1=(2,10), A2=(2,5), A3=(8,4), A4=(5,8), A5=(7,5), A6=(6,4), A7=(1,2), A8=(4,9)</vt:lpstr>
      <vt:lpstr>Start</vt:lpstr>
      <vt:lpstr>PowerPoint Presentation</vt:lpstr>
      <vt:lpstr>PowerPoint Presentation</vt:lpstr>
      <vt:lpstr>PowerPoint Presentation</vt:lpstr>
      <vt:lpstr>DBScan</vt:lpstr>
      <vt:lpstr>DBSCAN</vt:lpstr>
      <vt:lpstr>Major Application of DBSCAN</vt:lpstr>
      <vt:lpstr>Why DBSCAN?</vt:lpstr>
      <vt:lpstr>K-means vs DBSCAN</vt:lpstr>
      <vt:lpstr>How DBSCAN works?</vt:lpstr>
      <vt:lpstr>Concepts: Preliminary</vt:lpstr>
      <vt:lpstr>What is a core point?</vt:lpstr>
      <vt:lpstr>What is a Border point? </vt:lpstr>
      <vt:lpstr>We continue and visit all the points in the dataset and label them as either Core, Border,</vt:lpstr>
      <vt:lpstr>The next step is to connect core points that are neighbors and put them in the same cluster.</vt:lpstr>
      <vt:lpstr>Concepts: Core, Border, Noise</vt:lpstr>
      <vt:lpstr>DBSCAN : Advantages</vt:lpstr>
      <vt:lpstr>DBSCAN : Disadvantages</vt:lpstr>
      <vt:lpstr>Summary of DBSCAN</vt:lpstr>
      <vt:lpstr>Summary of 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 (Cluster Analysis)</dc:title>
  <dc:creator>Adnan Amin</dc:creator>
  <cp:lastModifiedBy>Adnan Amin</cp:lastModifiedBy>
  <cp:revision>18</cp:revision>
  <dcterms:created xsi:type="dcterms:W3CDTF">2021-05-19T17:44:46Z</dcterms:created>
  <dcterms:modified xsi:type="dcterms:W3CDTF">2022-04-25T19:02:57Z</dcterms:modified>
</cp:coreProperties>
</file>