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AEC5-CDD4-49A5-B05D-B18212AD1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4A4E9-B499-4D50-A39F-61C7D0397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A1125-3FF8-4EAD-B071-DF2D6A04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2CA5-5852-44AF-9C95-1DF7B9356DF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F6EC4-C1A4-42A9-890D-44BD996C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61354-5BB1-4E6A-82BC-2C3AB488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2E0E-DEFE-4FCA-8B45-E5E39D97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1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E1EE-3CA6-46F8-897F-D23E69542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33E7E-6F02-4C40-82D4-9FBA0AD58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30B95-3593-4674-8046-F0ACB9EA3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2CA5-5852-44AF-9C95-1DF7B9356DF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8206F-D954-413A-B4B8-6BF340F9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73E80-598C-4A51-AA81-C778AFC8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2E0E-DEFE-4FCA-8B45-E5E39D97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8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E5A64C-94C6-4380-B4E1-97B27BB3C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75A96-6064-4E00-BD27-369708410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7AA50-5F7B-47C1-A6C5-5DFD28D1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2CA5-5852-44AF-9C95-1DF7B9356DF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DBF75-2E32-4E22-AA96-D835595A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6EB26-387D-446A-855D-F641A79D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2E0E-DEFE-4FCA-8B45-E5E39D97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4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6BD2-A129-41CB-87BC-470998D2C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C3DE6-B357-46B4-9AEC-5C82AF0A6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0AD30-0BAD-4FB0-9321-94777C6E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2CA5-5852-44AF-9C95-1DF7B9356DF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23B3B-EB57-44A0-AD05-636E7353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A850D-065B-4AA0-BDB8-F05FFB34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2E0E-DEFE-4FCA-8B45-E5E39D97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7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00BD-0D38-473F-958C-F0359477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6BED8-5CE7-4D49-A632-829E9021B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B33E1-21F8-4B24-B034-FAFE0F61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2CA5-5852-44AF-9C95-1DF7B9356DF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F0A18-74A1-475F-B999-A1226CA0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9C8CF-5A42-46CC-BE27-5DEB88FC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2E0E-DEFE-4FCA-8B45-E5E39D97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4EE4-B843-408B-ADED-133FFE94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16C0F-323C-4B4A-9A5D-59095F75E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B4802-38FD-4D21-8266-23DAD746F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F9B0A-A48C-4E0D-A969-6BE57A17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2CA5-5852-44AF-9C95-1DF7B9356DF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52461-C3DD-4B3A-8223-AF79F39DE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F2381-E7F3-4A00-8213-FF546F53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2E0E-DEFE-4FCA-8B45-E5E39D97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0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C76BC-A93F-4970-AA23-FC2A1834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C4CCF-219A-47D2-B553-3E40BB0DE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01286-D165-4F58-B78C-5D05A56B1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CDB99-09C4-4886-913B-306606840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DC2E5B-8304-440E-AF8A-DDDD60105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9272B-7BC2-4574-9888-7CBCCE93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2CA5-5852-44AF-9C95-1DF7B9356DF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994BA-7C18-4A53-AB2B-E3A91EFE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FDEBF-2443-4014-9259-D1A822C9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2E0E-DEFE-4FCA-8B45-E5E39D97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5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53E9-73FF-42AC-83B6-47ADC225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FF9FC-E431-446B-987E-0F1C3CA82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2CA5-5852-44AF-9C95-1DF7B9356DF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D0E77-75EA-49AB-973F-D057EF44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47B53-3DC9-4822-AB28-C365D4AC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2E0E-DEFE-4FCA-8B45-E5E39D97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6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D9353-BCB8-47CD-B7B1-E4248956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2CA5-5852-44AF-9C95-1DF7B9356DF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5ED8C-F941-491D-9B32-706CEDF1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0FE0C-A9DD-401E-AABC-D5D79FB7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2E0E-DEFE-4FCA-8B45-E5E39D97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1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ACF2F-0BF4-4806-AF83-02DE2C4A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05AB2-A52F-486A-9D90-39ED2C5D9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5C2B4-BEB0-470E-8FC4-62E97BA74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180B5-6F5F-4869-B058-71027898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2CA5-5852-44AF-9C95-1DF7B9356DF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64020-C31F-4CF9-9562-C2324FCE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53650-9AE6-4E90-AE99-4C2B8046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2E0E-DEFE-4FCA-8B45-E5E39D97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4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E94D7-C369-475D-BEFB-1E78D0F8D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C845A-216F-4024-8ABA-65D34F51E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988D7-11B4-461F-A5E5-77921C8C6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7A6CA-8235-4579-8A2C-32484513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2CA5-5852-44AF-9C95-1DF7B9356DF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75F25-13A1-47E4-813F-72CB7F08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86275-D365-4000-AFC2-359D75AC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2E0E-DEFE-4FCA-8B45-E5E39D97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4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B3C127-0922-4E31-8578-28F84C5F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C4619-F4A7-47CF-B8FC-2D3D9E3C1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7AFBD-3F16-43ED-9241-A0CFE6806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B2CA5-5852-44AF-9C95-1DF7B9356DF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EDE4C-C06D-45C7-BF0E-3E97BD604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04018-B599-4D9D-BB3C-2A92276CD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C2E0E-DEFE-4FCA-8B45-E5E39D97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1E677-18B4-4BF7-B256-F075C69B2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B599A-9B00-41BB-A7FE-5B1EFC4515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6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54AEB-8C6B-46DB-8A33-05823C9E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526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Linear Algebra</a:t>
            </a:r>
          </a:p>
        </p:txBody>
      </p:sp>
    </p:spTree>
    <p:extLst>
      <p:ext uri="{BB962C8B-B14F-4D97-AF65-F5344CB8AC3E}">
        <p14:creationId xmlns:p14="http://schemas.microsoft.com/office/powerpoint/2010/main" val="129197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7626-683C-48C2-B775-CBF63809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Intuitive concepts: Linear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C64E3-BFE9-402E-ACAB-7C481A0C1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625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a common approach is to construct a set of objects (symbols) and a set of rules to manipulate these objects. This is known as an algebra.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142582-1315-4492-9D69-81195AD844E7}"/>
              </a:ext>
            </a:extLst>
          </p:cNvPr>
          <p:cNvSpPr txBox="1">
            <a:spLocks/>
          </p:cNvSpPr>
          <p:nvPr/>
        </p:nvSpPr>
        <p:spPr>
          <a:xfrm>
            <a:off x="838200" y="3244790"/>
            <a:ext cx="10515600" cy="10862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Linear algebra is the study of vectors and certain algebra rules to manipulate vectors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92DDFF-71FA-4E9A-9F40-586DDCBD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185" y="5552862"/>
            <a:ext cx="1981477" cy="362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765766-4943-4F40-A9CA-C2B8775C7E20}"/>
              </a:ext>
            </a:extLst>
          </p:cNvPr>
          <p:cNvSpPr txBox="1"/>
          <p:nvPr/>
        </p:nvSpPr>
        <p:spPr>
          <a:xfrm>
            <a:off x="838200" y="493828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Denoted as small arrow above the letter: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ED06FC-7FEC-4B74-A1D4-7F8D3C0A3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395" y="5503925"/>
            <a:ext cx="1762371" cy="3810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781873-70CD-4BE0-92EE-946F1FEC9559}"/>
              </a:ext>
            </a:extLst>
          </p:cNvPr>
          <p:cNvSpPr txBox="1"/>
          <p:nvPr/>
        </p:nvSpPr>
        <p:spPr>
          <a:xfrm>
            <a:off x="7293745" y="4913755"/>
            <a:ext cx="4060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 a bold letter to represent them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B23A95-641C-4992-9554-C0A534343010}"/>
              </a:ext>
            </a:extLst>
          </p:cNvPr>
          <p:cNvSpPr txBox="1"/>
          <p:nvPr/>
        </p:nvSpPr>
        <p:spPr>
          <a:xfrm>
            <a:off x="745724" y="6009754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Hints: vectors are special objects that can be added together and multiplied by scalars to produce another object of the same kind. OR a vector as an array of numbers.</a:t>
            </a:r>
          </a:p>
        </p:txBody>
      </p:sp>
    </p:spTree>
    <p:extLst>
      <p:ext uri="{BB962C8B-B14F-4D97-AF65-F5344CB8AC3E}">
        <p14:creationId xmlns:p14="http://schemas.microsoft.com/office/powerpoint/2010/main" val="102649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29BB-5C2F-4F89-8881-071E140D8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730DF-D6FB-4ADC-9592-D01AD25D1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Geometric vector: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2D58F4-FBCE-46BC-8857-47C91C34D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174" y="2280332"/>
            <a:ext cx="8345065" cy="362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FC5052-53C3-4374-A51F-65DE88BD7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527" y="3311371"/>
            <a:ext cx="2206579" cy="27956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C630AE-E403-4860-8658-40F21C0EF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341" y="3534631"/>
            <a:ext cx="3350224" cy="264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02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3C017-DCB6-45E7-9071-7C7BB794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EEB59-2BC6-4E32-BEDF-2E9428847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Audio signals are vectors. Audio signals are represented as a series of numbers. We can add audio signals together, and their sum is a new audio signal. If we scale an audio signal, we also obtain an audio signal. Therefore, audio signals are a type of vector, too.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0DF1-1FE9-49C0-BDBA-A1E77244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B3063-2613-459F-BBDF-CCF3DF1E1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5D51A3-D650-420E-88A9-648F45381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201" y="1825625"/>
            <a:ext cx="7459116" cy="381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F05B73-E19A-4EB6-91C0-624F9EEAF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906" y="2246881"/>
            <a:ext cx="2057687" cy="1428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BAB6D6-5145-429A-BC9D-A681662C6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442" y="3716033"/>
            <a:ext cx="4134427" cy="428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2C7DE5-AE82-43D7-8939-091E52C5F1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1866" y="3795231"/>
            <a:ext cx="5496692" cy="2857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1853AA-283C-4971-BBB3-3C4A33D828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3442" y="4264119"/>
            <a:ext cx="9231013" cy="3334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1078443-6CE5-4B0F-A7FE-EC3EDBC4EB59}"/>
              </a:ext>
            </a:extLst>
          </p:cNvPr>
          <p:cNvSpPr txBox="1"/>
          <p:nvPr/>
        </p:nvSpPr>
        <p:spPr>
          <a:xfrm>
            <a:off x="1150201" y="5346408"/>
            <a:ext cx="100090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Benefits</a:t>
            </a:r>
            <a:r>
              <a:rPr lang="en-US" sz="2000" dirty="0"/>
              <a:t>: Many programming languages support array operations, which allow for convenient implementation of algorithms that involve vector operations.</a:t>
            </a:r>
          </a:p>
        </p:txBody>
      </p:sp>
    </p:spTree>
    <p:extLst>
      <p:ext uri="{BB962C8B-B14F-4D97-AF65-F5344CB8AC3E}">
        <p14:creationId xmlns:p14="http://schemas.microsoft.com/office/powerpoint/2010/main" val="194587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B4AF-F855-41D3-B343-47DF0578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F8C87-EA9B-4E63-91B8-168246721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concept of a vector space and its properties underlie much of machine learning. </a:t>
            </a:r>
          </a:p>
          <a:p>
            <a:r>
              <a:rPr lang="en-US" dirty="0"/>
              <a:t>What is the set of vectors that can result by starting with a small set of vectors, and adding them to each other and scaling them? </a:t>
            </a:r>
          </a:p>
          <a:p>
            <a:pPr lvl="1"/>
            <a:r>
              <a:rPr lang="en-US" dirty="0"/>
              <a:t>This results in a vector space </a:t>
            </a:r>
          </a:p>
        </p:txBody>
      </p:sp>
    </p:spTree>
    <p:extLst>
      <p:ext uri="{BB962C8B-B14F-4D97-AF65-F5344CB8AC3E}">
        <p14:creationId xmlns:p14="http://schemas.microsoft.com/office/powerpoint/2010/main" val="345255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1E7D-99B6-4EC4-81FA-682F9C8C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Systems of Linear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FAAA6-6566-4128-B815-3BD607C2D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algebra gives us a tool “Systems of Linear Equations” for solving many problems which can be formulated as Systems of Linear Equations. </a:t>
            </a:r>
          </a:p>
          <a:p>
            <a:r>
              <a:rPr lang="en-US" dirty="0"/>
              <a:t>Example: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CCB29D-184C-496C-987F-85EA81AA1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40" y="3646718"/>
            <a:ext cx="9812119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80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2974-12B4-4B7C-A9C7-B37995184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b="1" dirty="0"/>
              <a:t>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DD00E-B3C2-4650-ABAD-6037DA498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29B2E-6ECD-4047-B38F-635474CAD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7820"/>
            <a:ext cx="9935962" cy="438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27ACB1-C089-4BA1-8A8B-6381415F2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66829"/>
            <a:ext cx="9935962" cy="39915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54D06-B454-49B3-8654-502CB7E82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357" y="5404773"/>
            <a:ext cx="10001804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6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Linear Algebra</vt:lpstr>
      <vt:lpstr>Intuitive concepts: Linear Algebra</vt:lpstr>
      <vt:lpstr>Example 1:</vt:lpstr>
      <vt:lpstr>Example 2</vt:lpstr>
      <vt:lpstr>Example 3:</vt:lpstr>
      <vt:lpstr>Vector Space</vt:lpstr>
      <vt:lpstr>Systems of Linear Equations</vt:lpstr>
      <vt:lpstr>Solution: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Adnan Amin</dc:creator>
  <cp:lastModifiedBy>Adnan Amin</cp:lastModifiedBy>
  <cp:revision>1</cp:revision>
  <dcterms:created xsi:type="dcterms:W3CDTF">2022-02-27T11:10:54Z</dcterms:created>
  <dcterms:modified xsi:type="dcterms:W3CDTF">2022-02-27T11:11:10Z</dcterms:modified>
</cp:coreProperties>
</file>