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256" r:id="rId5"/>
    <p:sldId id="257" r:id="rId6"/>
    <p:sldId id="258" r:id="rId7"/>
    <p:sldId id="261" r:id="rId8"/>
    <p:sldId id="259" r:id="rId9"/>
    <p:sldId id="260" r:id="rId10"/>
    <p:sldId id="263" r:id="rId11"/>
    <p:sldId id="304" r:id="rId12"/>
    <p:sldId id="264" r:id="rId13"/>
    <p:sldId id="301" r:id="rId14"/>
    <p:sldId id="305" r:id="rId15"/>
    <p:sldId id="265" r:id="rId16"/>
    <p:sldId id="306" r:id="rId17"/>
    <p:sldId id="307" r:id="rId18"/>
    <p:sldId id="308" r:id="rId19"/>
    <p:sldId id="262" r:id="rId20"/>
    <p:sldId id="309" r:id="rId21"/>
    <p:sldId id="310" r:id="rId22"/>
    <p:sldId id="311" r:id="rId23"/>
    <p:sldId id="266" r:id="rId24"/>
    <p:sldId id="294" r:id="rId25"/>
    <p:sldId id="295" r:id="rId26"/>
    <p:sldId id="268" r:id="rId27"/>
    <p:sldId id="286" r:id="rId28"/>
    <p:sldId id="292" r:id="rId29"/>
    <p:sldId id="290" r:id="rId30"/>
    <p:sldId id="296" r:id="rId31"/>
    <p:sldId id="297" r:id="rId32"/>
    <p:sldId id="293" r:id="rId33"/>
    <p:sldId id="300" r:id="rId34"/>
    <p:sldId id="312" r:id="rId35"/>
    <p:sldId id="317" r:id="rId36"/>
    <p:sldId id="316" r:id="rId37"/>
    <p:sldId id="315" r:id="rId38"/>
    <p:sldId id="314" r:id="rId39"/>
    <p:sldId id="31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DB27E-3561-452D-BA55-FF845432D1A6}" v="9" dt="2022-02-22T11:44:42.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888" autoAdjust="0"/>
  </p:normalViewPr>
  <p:slideViewPr>
    <p:cSldViewPr snapToGrid="0">
      <p:cViewPr>
        <p:scale>
          <a:sx n="37" d="100"/>
          <a:sy n="37" d="100"/>
        </p:scale>
        <p:origin x="40"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nan Amin" userId="040c997b-cd49-4944-9f0b-7e25b6c79007" providerId="ADAL" clId="{36BDB27E-3561-452D-BA55-FF845432D1A6}"/>
    <pc:docChg chg="undo custSel addSld delSld modSld sldOrd">
      <pc:chgData name="Adnan Amin" userId="040c997b-cd49-4944-9f0b-7e25b6c79007" providerId="ADAL" clId="{36BDB27E-3561-452D-BA55-FF845432D1A6}" dt="2022-02-22T12:05:20.991" v="3396" actId="1076"/>
      <pc:docMkLst>
        <pc:docMk/>
      </pc:docMkLst>
      <pc:sldChg chg="modSp mod">
        <pc:chgData name="Adnan Amin" userId="040c997b-cd49-4944-9f0b-7e25b6c79007" providerId="ADAL" clId="{36BDB27E-3561-452D-BA55-FF845432D1A6}" dt="2022-02-16T18:52:47.426" v="1061" actId="113"/>
        <pc:sldMkLst>
          <pc:docMk/>
          <pc:sldMk cId="3325902424" sldId="256"/>
        </pc:sldMkLst>
        <pc:spChg chg="mod">
          <ac:chgData name="Adnan Amin" userId="040c997b-cd49-4944-9f0b-7e25b6c79007" providerId="ADAL" clId="{36BDB27E-3561-452D-BA55-FF845432D1A6}" dt="2022-02-16T18:52:47.426" v="1061" actId="113"/>
          <ac:spMkLst>
            <pc:docMk/>
            <pc:sldMk cId="3325902424" sldId="256"/>
            <ac:spMk id="2" creationId="{BB2324D1-EA0A-4ABE-99BE-E07DA577A745}"/>
          </ac:spMkLst>
        </pc:spChg>
      </pc:sldChg>
      <pc:sldChg chg="modSp new mod">
        <pc:chgData name="Adnan Amin" userId="040c997b-cd49-4944-9f0b-7e25b6c79007" providerId="ADAL" clId="{36BDB27E-3561-452D-BA55-FF845432D1A6}" dt="2022-02-16T16:59:07.479" v="344" actId="114"/>
        <pc:sldMkLst>
          <pc:docMk/>
          <pc:sldMk cId="674798396" sldId="257"/>
        </pc:sldMkLst>
        <pc:spChg chg="mod">
          <ac:chgData name="Adnan Amin" userId="040c997b-cd49-4944-9f0b-7e25b6c79007" providerId="ADAL" clId="{36BDB27E-3561-452D-BA55-FF845432D1A6}" dt="2022-02-16T16:57:41.721" v="339" actId="113"/>
          <ac:spMkLst>
            <pc:docMk/>
            <pc:sldMk cId="674798396" sldId="257"/>
            <ac:spMk id="2" creationId="{39B27F2E-0131-4319-B9A7-D573782D5490}"/>
          </ac:spMkLst>
        </pc:spChg>
        <pc:spChg chg="mod">
          <ac:chgData name="Adnan Amin" userId="040c997b-cd49-4944-9f0b-7e25b6c79007" providerId="ADAL" clId="{36BDB27E-3561-452D-BA55-FF845432D1A6}" dt="2022-02-16T16:59:07.479" v="344" actId="114"/>
          <ac:spMkLst>
            <pc:docMk/>
            <pc:sldMk cId="674798396" sldId="257"/>
            <ac:spMk id="3" creationId="{8413D99E-1BC1-4F1E-83DE-E65660D96030}"/>
          </ac:spMkLst>
        </pc:spChg>
      </pc:sldChg>
      <pc:sldChg chg="modSp new mod">
        <pc:chgData name="Adnan Amin" userId="040c997b-cd49-4944-9f0b-7e25b6c79007" providerId="ADAL" clId="{36BDB27E-3561-452D-BA55-FF845432D1A6}" dt="2022-02-16T17:14:31.111" v="385" actId="207"/>
        <pc:sldMkLst>
          <pc:docMk/>
          <pc:sldMk cId="923389678" sldId="258"/>
        </pc:sldMkLst>
        <pc:spChg chg="mod">
          <ac:chgData name="Adnan Amin" userId="040c997b-cd49-4944-9f0b-7e25b6c79007" providerId="ADAL" clId="{36BDB27E-3561-452D-BA55-FF845432D1A6}" dt="2022-02-16T17:01:42.896" v="348" actId="114"/>
          <ac:spMkLst>
            <pc:docMk/>
            <pc:sldMk cId="923389678" sldId="258"/>
            <ac:spMk id="2" creationId="{7D4F8B7C-5D84-4DD1-BD9D-2EBDBE6C8768}"/>
          </ac:spMkLst>
        </pc:spChg>
        <pc:spChg chg="mod">
          <ac:chgData name="Adnan Amin" userId="040c997b-cd49-4944-9f0b-7e25b6c79007" providerId="ADAL" clId="{36BDB27E-3561-452D-BA55-FF845432D1A6}" dt="2022-02-16T17:14:31.111" v="385" actId="207"/>
          <ac:spMkLst>
            <pc:docMk/>
            <pc:sldMk cId="923389678" sldId="258"/>
            <ac:spMk id="3" creationId="{C20EF7D3-C6DD-4202-8640-472068EA288B}"/>
          </ac:spMkLst>
        </pc:spChg>
      </pc:sldChg>
      <pc:sldChg chg="modSp new mod">
        <pc:chgData name="Adnan Amin" userId="040c997b-cd49-4944-9f0b-7e25b6c79007" providerId="ADAL" clId="{36BDB27E-3561-452D-BA55-FF845432D1A6}" dt="2022-02-22T11:39:49.593" v="3000" actId="20577"/>
        <pc:sldMkLst>
          <pc:docMk/>
          <pc:sldMk cId="3353696757" sldId="259"/>
        </pc:sldMkLst>
        <pc:spChg chg="mod">
          <ac:chgData name="Adnan Amin" userId="040c997b-cd49-4944-9f0b-7e25b6c79007" providerId="ADAL" clId="{36BDB27E-3561-452D-BA55-FF845432D1A6}" dt="2022-02-22T11:39:49.593" v="3000" actId="20577"/>
          <ac:spMkLst>
            <pc:docMk/>
            <pc:sldMk cId="3353696757" sldId="259"/>
            <ac:spMk id="2" creationId="{FA84319D-FFC5-458A-B646-3BE1CC84B9CE}"/>
          </ac:spMkLst>
        </pc:spChg>
        <pc:spChg chg="mod">
          <ac:chgData name="Adnan Amin" userId="040c997b-cd49-4944-9f0b-7e25b6c79007" providerId="ADAL" clId="{36BDB27E-3561-452D-BA55-FF845432D1A6}" dt="2022-02-16T17:47:30.505" v="606" actId="21"/>
          <ac:spMkLst>
            <pc:docMk/>
            <pc:sldMk cId="3353696757" sldId="259"/>
            <ac:spMk id="3" creationId="{1582E7A8-DA6B-467C-A79B-445EF1113C66}"/>
          </ac:spMkLst>
        </pc:spChg>
      </pc:sldChg>
      <pc:sldChg chg="modSp new mod">
        <pc:chgData name="Adnan Amin" userId="040c997b-cd49-4944-9f0b-7e25b6c79007" providerId="ADAL" clId="{36BDB27E-3561-452D-BA55-FF845432D1A6}" dt="2022-02-16T18:53:49.270" v="1085" actId="20577"/>
        <pc:sldMkLst>
          <pc:docMk/>
          <pc:sldMk cId="1246217941" sldId="260"/>
        </pc:sldMkLst>
        <pc:spChg chg="mod">
          <ac:chgData name="Adnan Amin" userId="040c997b-cd49-4944-9f0b-7e25b6c79007" providerId="ADAL" clId="{36BDB27E-3561-452D-BA55-FF845432D1A6}" dt="2022-02-16T17:19:10.783" v="554" actId="20577"/>
          <ac:spMkLst>
            <pc:docMk/>
            <pc:sldMk cId="1246217941" sldId="260"/>
            <ac:spMk id="2" creationId="{3E46CC7E-ED4D-4C9B-8C05-612C689A2626}"/>
          </ac:spMkLst>
        </pc:spChg>
        <pc:spChg chg="mod">
          <ac:chgData name="Adnan Amin" userId="040c997b-cd49-4944-9f0b-7e25b6c79007" providerId="ADAL" clId="{36BDB27E-3561-452D-BA55-FF845432D1A6}" dt="2022-02-16T18:53:49.270" v="1085" actId="20577"/>
          <ac:spMkLst>
            <pc:docMk/>
            <pc:sldMk cId="1246217941" sldId="260"/>
            <ac:spMk id="3" creationId="{360EF81C-85AF-4AC8-B9ED-3829846621A8}"/>
          </ac:spMkLst>
        </pc:spChg>
      </pc:sldChg>
      <pc:sldChg chg="modSp new mod">
        <pc:chgData name="Adnan Amin" userId="040c997b-cd49-4944-9f0b-7e25b6c79007" providerId="ADAL" clId="{36BDB27E-3561-452D-BA55-FF845432D1A6}" dt="2022-02-16T18:07:52.037" v="627" actId="20577"/>
        <pc:sldMkLst>
          <pc:docMk/>
          <pc:sldMk cId="2050667958" sldId="261"/>
        </pc:sldMkLst>
        <pc:spChg chg="mod">
          <ac:chgData name="Adnan Amin" userId="040c997b-cd49-4944-9f0b-7e25b6c79007" providerId="ADAL" clId="{36BDB27E-3561-452D-BA55-FF845432D1A6}" dt="2022-02-16T17:47:38.431" v="609" actId="20577"/>
          <ac:spMkLst>
            <pc:docMk/>
            <pc:sldMk cId="2050667958" sldId="261"/>
            <ac:spMk id="2" creationId="{EC8D6669-333C-4D47-847F-EC3C62A784B2}"/>
          </ac:spMkLst>
        </pc:spChg>
        <pc:spChg chg="mod">
          <ac:chgData name="Adnan Amin" userId="040c997b-cd49-4944-9f0b-7e25b6c79007" providerId="ADAL" clId="{36BDB27E-3561-452D-BA55-FF845432D1A6}" dt="2022-02-16T18:07:52.037" v="627" actId="20577"/>
          <ac:spMkLst>
            <pc:docMk/>
            <pc:sldMk cId="2050667958" sldId="261"/>
            <ac:spMk id="3" creationId="{9A7A1FEB-5BB5-499F-968D-49D4398FEA8E}"/>
          </ac:spMkLst>
        </pc:spChg>
      </pc:sldChg>
      <pc:sldChg chg="modSp add mod">
        <pc:chgData name="Adnan Amin" userId="040c997b-cd49-4944-9f0b-7e25b6c79007" providerId="ADAL" clId="{36BDB27E-3561-452D-BA55-FF845432D1A6}" dt="2022-02-22T11:42:07.837" v="3008" actId="27636"/>
        <pc:sldMkLst>
          <pc:docMk/>
          <pc:sldMk cId="2870311206" sldId="262"/>
        </pc:sldMkLst>
        <pc:spChg chg="mod">
          <ac:chgData name="Adnan Amin" userId="040c997b-cd49-4944-9f0b-7e25b6c79007" providerId="ADAL" clId="{36BDB27E-3561-452D-BA55-FF845432D1A6}" dt="2022-02-22T11:42:07.837" v="3008" actId="27636"/>
          <ac:spMkLst>
            <pc:docMk/>
            <pc:sldMk cId="2870311206" sldId="262"/>
            <ac:spMk id="2" creationId="{00A6F960-D9E3-403C-9B59-C1B0883A56C0}"/>
          </ac:spMkLst>
        </pc:spChg>
      </pc:sldChg>
      <pc:sldChg chg="addSp delSp modSp new del mod">
        <pc:chgData name="Adnan Amin" userId="040c997b-cd49-4944-9f0b-7e25b6c79007" providerId="ADAL" clId="{36BDB27E-3561-452D-BA55-FF845432D1A6}" dt="2022-02-21T16:47:39.076" v="1343" actId="47"/>
        <pc:sldMkLst>
          <pc:docMk/>
          <pc:sldMk cId="2999358336" sldId="262"/>
        </pc:sldMkLst>
        <pc:spChg chg="mod">
          <ac:chgData name="Adnan Amin" userId="040c997b-cd49-4944-9f0b-7e25b6c79007" providerId="ADAL" clId="{36BDB27E-3561-452D-BA55-FF845432D1A6}" dt="2022-02-16T18:20:22.047" v="678" actId="20577"/>
          <ac:spMkLst>
            <pc:docMk/>
            <pc:sldMk cId="2999358336" sldId="262"/>
            <ac:spMk id="2" creationId="{57027967-D5C5-47B0-876F-67143E264286}"/>
          </ac:spMkLst>
        </pc:spChg>
        <pc:spChg chg="add del mod">
          <ac:chgData name="Adnan Amin" userId="040c997b-cd49-4944-9f0b-7e25b6c79007" providerId="ADAL" clId="{36BDB27E-3561-452D-BA55-FF845432D1A6}" dt="2022-02-16T18:53:17.097" v="1062" actId="21"/>
          <ac:spMkLst>
            <pc:docMk/>
            <pc:sldMk cId="2999358336" sldId="262"/>
            <ac:spMk id="3" creationId="{124CC211-D390-4D1B-88E4-0372B91013BE}"/>
          </ac:spMkLst>
        </pc:spChg>
        <pc:spChg chg="add del mod">
          <ac:chgData name="Adnan Amin" userId="040c997b-cd49-4944-9f0b-7e25b6c79007" providerId="ADAL" clId="{36BDB27E-3561-452D-BA55-FF845432D1A6}" dt="2022-02-16T18:11:48.540" v="653"/>
          <ac:spMkLst>
            <pc:docMk/>
            <pc:sldMk cId="2999358336" sldId="262"/>
            <ac:spMk id="4" creationId="{95AB253C-23D0-4F16-A42D-34BC7F2D4B73}"/>
          </ac:spMkLst>
        </pc:spChg>
        <pc:picChg chg="add del mod">
          <ac:chgData name="Adnan Amin" userId="040c997b-cd49-4944-9f0b-7e25b6c79007" providerId="ADAL" clId="{36BDB27E-3561-452D-BA55-FF845432D1A6}" dt="2022-02-16T18:20:27.895" v="683" actId="478"/>
          <ac:picMkLst>
            <pc:docMk/>
            <pc:sldMk cId="2999358336" sldId="262"/>
            <ac:picMk id="6" creationId="{2B534E01-96AB-414E-818E-8C6966BEB94A}"/>
          </ac:picMkLst>
        </pc:picChg>
      </pc:sldChg>
      <pc:sldChg chg="modSp new mod ord">
        <pc:chgData name="Adnan Amin" userId="040c997b-cd49-4944-9f0b-7e25b6c79007" providerId="ADAL" clId="{36BDB27E-3561-452D-BA55-FF845432D1A6}" dt="2022-02-22T11:05:14" v="1411"/>
        <pc:sldMkLst>
          <pc:docMk/>
          <pc:sldMk cId="3822149286" sldId="263"/>
        </pc:sldMkLst>
        <pc:spChg chg="mod">
          <ac:chgData name="Adnan Amin" userId="040c997b-cd49-4944-9f0b-7e25b6c79007" providerId="ADAL" clId="{36BDB27E-3561-452D-BA55-FF845432D1A6}" dt="2022-02-16T18:21:41.634" v="791" actId="20577"/>
          <ac:spMkLst>
            <pc:docMk/>
            <pc:sldMk cId="3822149286" sldId="263"/>
            <ac:spMk id="2" creationId="{A863F992-D298-4B5B-B8C1-B2B80E7D8346}"/>
          </ac:spMkLst>
        </pc:spChg>
        <pc:spChg chg="mod">
          <ac:chgData name="Adnan Amin" userId="040c997b-cd49-4944-9f0b-7e25b6c79007" providerId="ADAL" clId="{36BDB27E-3561-452D-BA55-FF845432D1A6}" dt="2022-02-16T18:23:43.354" v="853" actId="20577"/>
          <ac:spMkLst>
            <pc:docMk/>
            <pc:sldMk cId="3822149286" sldId="263"/>
            <ac:spMk id="3" creationId="{4B86FEC1-A977-43CA-8374-DD0A28635CE7}"/>
          </ac:spMkLst>
        </pc:spChg>
      </pc:sldChg>
      <pc:sldChg chg="modSp new del mod">
        <pc:chgData name="Adnan Amin" userId="040c997b-cd49-4944-9f0b-7e25b6c79007" providerId="ADAL" clId="{36BDB27E-3561-452D-BA55-FF845432D1A6}" dt="2022-02-21T17:52:45.525" v="1344" actId="2696"/>
        <pc:sldMkLst>
          <pc:docMk/>
          <pc:sldMk cId="1102320464" sldId="264"/>
        </pc:sldMkLst>
        <pc:spChg chg="mod">
          <ac:chgData name="Adnan Amin" userId="040c997b-cd49-4944-9f0b-7e25b6c79007" providerId="ADAL" clId="{36BDB27E-3561-452D-BA55-FF845432D1A6}" dt="2022-02-16T18:32:22.919" v="1050" actId="20577"/>
          <ac:spMkLst>
            <pc:docMk/>
            <pc:sldMk cId="1102320464" sldId="264"/>
            <ac:spMk id="2" creationId="{1A6509DA-95BD-4C97-9E0B-91569FED2AE6}"/>
          </ac:spMkLst>
        </pc:spChg>
        <pc:spChg chg="mod">
          <ac:chgData name="Adnan Amin" userId="040c997b-cd49-4944-9f0b-7e25b6c79007" providerId="ADAL" clId="{36BDB27E-3561-452D-BA55-FF845432D1A6}" dt="2022-02-16T18:36:20.166" v="1060" actId="20577"/>
          <ac:spMkLst>
            <pc:docMk/>
            <pc:sldMk cId="1102320464" sldId="264"/>
            <ac:spMk id="3" creationId="{62A1FCC0-831B-452D-B6B0-F442AA7E0948}"/>
          </ac:spMkLst>
        </pc:spChg>
      </pc:sldChg>
      <pc:sldChg chg="modSp new mod ord">
        <pc:chgData name="Adnan Amin" userId="040c997b-cd49-4944-9f0b-7e25b6c79007" providerId="ADAL" clId="{36BDB27E-3561-452D-BA55-FF845432D1A6}" dt="2022-02-22T11:16:20.144" v="1990" actId="20577"/>
        <pc:sldMkLst>
          <pc:docMk/>
          <pc:sldMk cId="1307711936" sldId="264"/>
        </pc:sldMkLst>
        <pc:spChg chg="mod">
          <ac:chgData name="Adnan Amin" userId="040c997b-cd49-4944-9f0b-7e25b6c79007" providerId="ADAL" clId="{36BDB27E-3561-452D-BA55-FF845432D1A6}" dt="2022-02-21T17:56:14.238" v="1399" actId="20577"/>
          <ac:spMkLst>
            <pc:docMk/>
            <pc:sldMk cId="1307711936" sldId="264"/>
            <ac:spMk id="2" creationId="{FBFA1B22-013B-478B-9DE7-B275E430F36E}"/>
          </ac:spMkLst>
        </pc:spChg>
        <pc:spChg chg="mod">
          <ac:chgData name="Adnan Amin" userId="040c997b-cd49-4944-9f0b-7e25b6c79007" providerId="ADAL" clId="{36BDB27E-3561-452D-BA55-FF845432D1A6}" dt="2022-02-22T11:16:20.144" v="1990" actId="20577"/>
          <ac:spMkLst>
            <pc:docMk/>
            <pc:sldMk cId="1307711936" sldId="264"/>
            <ac:spMk id="3" creationId="{AEE78E33-7AC9-44F4-A06A-840457B44164}"/>
          </ac:spMkLst>
        </pc:spChg>
      </pc:sldChg>
      <pc:sldChg chg="addSp modSp new del mod">
        <pc:chgData name="Adnan Amin" userId="040c997b-cd49-4944-9f0b-7e25b6c79007" providerId="ADAL" clId="{36BDB27E-3561-452D-BA55-FF845432D1A6}" dt="2022-02-21T17:52:45.525" v="1344" actId="2696"/>
        <pc:sldMkLst>
          <pc:docMk/>
          <pc:sldMk cId="2670138304" sldId="265"/>
        </pc:sldMkLst>
        <pc:spChg chg="mod">
          <ac:chgData name="Adnan Amin" userId="040c997b-cd49-4944-9f0b-7e25b6c79007" providerId="ADAL" clId="{36BDB27E-3561-452D-BA55-FF845432D1A6}" dt="2022-02-16T18:28:30.411" v="999" actId="113"/>
          <ac:spMkLst>
            <pc:docMk/>
            <pc:sldMk cId="2670138304" sldId="265"/>
            <ac:spMk id="2" creationId="{DB3FA269-2929-4005-9DA4-CAF663B57B8B}"/>
          </ac:spMkLst>
        </pc:spChg>
        <pc:spChg chg="mod">
          <ac:chgData name="Adnan Amin" userId="040c997b-cd49-4944-9f0b-7e25b6c79007" providerId="ADAL" clId="{36BDB27E-3561-452D-BA55-FF845432D1A6}" dt="2022-02-16T18:54:56.244" v="1088" actId="14100"/>
          <ac:spMkLst>
            <pc:docMk/>
            <pc:sldMk cId="2670138304" sldId="265"/>
            <ac:spMk id="3" creationId="{B8170B47-7AF3-4345-A860-6B0B735FE194}"/>
          </ac:spMkLst>
        </pc:spChg>
        <pc:spChg chg="add mod">
          <ac:chgData name="Adnan Amin" userId="040c997b-cd49-4944-9f0b-7e25b6c79007" providerId="ADAL" clId="{36BDB27E-3561-452D-BA55-FF845432D1A6}" dt="2022-02-16T18:57:19.812" v="1279" actId="113"/>
          <ac:spMkLst>
            <pc:docMk/>
            <pc:sldMk cId="2670138304" sldId="265"/>
            <ac:spMk id="5" creationId="{8F4C59AF-9666-4BD8-B929-EFA75AAF92A2}"/>
          </ac:spMkLst>
        </pc:spChg>
        <pc:picChg chg="add mod ord">
          <ac:chgData name="Adnan Amin" userId="040c997b-cd49-4944-9f0b-7e25b6c79007" providerId="ADAL" clId="{36BDB27E-3561-452D-BA55-FF845432D1A6}" dt="2022-02-16T18:55:40.217" v="1092" actId="14100"/>
          <ac:picMkLst>
            <pc:docMk/>
            <pc:sldMk cId="2670138304" sldId="265"/>
            <ac:picMk id="4" creationId="{AECA3D20-FB28-49BC-A929-E3DAD3F77479}"/>
          </ac:picMkLst>
        </pc:picChg>
      </pc:sldChg>
      <pc:sldChg chg="modSp new mod">
        <pc:chgData name="Adnan Amin" userId="040c997b-cd49-4944-9f0b-7e25b6c79007" providerId="ADAL" clId="{36BDB27E-3561-452D-BA55-FF845432D1A6}" dt="2022-02-22T11:42:21.795" v="3028" actId="33524"/>
        <pc:sldMkLst>
          <pc:docMk/>
          <pc:sldMk cId="3502821671" sldId="265"/>
        </pc:sldMkLst>
        <pc:spChg chg="mod">
          <ac:chgData name="Adnan Amin" userId="040c997b-cd49-4944-9f0b-7e25b6c79007" providerId="ADAL" clId="{36BDB27E-3561-452D-BA55-FF845432D1A6}" dt="2022-02-22T11:33:09.637" v="2936" actId="113"/>
          <ac:spMkLst>
            <pc:docMk/>
            <pc:sldMk cId="3502821671" sldId="265"/>
            <ac:spMk id="2" creationId="{C5E38E33-206B-42C3-A9A5-99650E142CAE}"/>
          </ac:spMkLst>
        </pc:spChg>
        <pc:spChg chg="mod">
          <ac:chgData name="Adnan Amin" userId="040c997b-cd49-4944-9f0b-7e25b6c79007" providerId="ADAL" clId="{36BDB27E-3561-452D-BA55-FF845432D1A6}" dt="2022-02-22T11:42:21.795" v="3028" actId="33524"/>
          <ac:spMkLst>
            <pc:docMk/>
            <pc:sldMk cId="3502821671" sldId="265"/>
            <ac:spMk id="3" creationId="{D79B1123-F80D-4C19-9729-1E060AB31361}"/>
          </ac:spMkLst>
        </pc:spChg>
      </pc:sldChg>
      <pc:sldChg chg="modSp new del mod">
        <pc:chgData name="Adnan Amin" userId="040c997b-cd49-4944-9f0b-7e25b6c79007" providerId="ADAL" clId="{36BDB27E-3561-452D-BA55-FF845432D1A6}" dt="2022-02-16T18:59:13.516" v="1342" actId="47"/>
        <pc:sldMkLst>
          <pc:docMk/>
          <pc:sldMk cId="1463456650" sldId="266"/>
        </pc:sldMkLst>
        <pc:spChg chg="mod">
          <ac:chgData name="Adnan Amin" userId="040c997b-cd49-4944-9f0b-7e25b6c79007" providerId="ADAL" clId="{36BDB27E-3561-452D-BA55-FF845432D1A6}" dt="2022-02-16T18:59:06.346" v="1341" actId="20577"/>
          <ac:spMkLst>
            <pc:docMk/>
            <pc:sldMk cId="1463456650" sldId="266"/>
            <ac:spMk id="2" creationId="{C687E451-06A4-4C1B-92C6-45B3D099D420}"/>
          </ac:spMkLst>
        </pc:spChg>
        <pc:spChg chg="mod">
          <ac:chgData name="Adnan Amin" userId="040c997b-cd49-4944-9f0b-7e25b6c79007" providerId="ADAL" clId="{36BDB27E-3561-452D-BA55-FF845432D1A6}" dt="2022-02-16T18:58:31.341" v="1338" actId="20577"/>
          <ac:spMkLst>
            <pc:docMk/>
            <pc:sldMk cId="1463456650" sldId="266"/>
            <ac:spMk id="3" creationId="{16322FCD-9722-4C44-AE7B-5B0ADE446F7E}"/>
          </ac:spMkLst>
        </pc:spChg>
      </pc:sldChg>
      <pc:sldChg chg="modSp add mod">
        <pc:chgData name="Adnan Amin" userId="040c997b-cd49-4944-9f0b-7e25b6c79007" providerId="ADAL" clId="{36BDB27E-3561-452D-BA55-FF845432D1A6}" dt="2022-02-22T11:44:00.804" v="3036" actId="1076"/>
        <pc:sldMkLst>
          <pc:docMk/>
          <pc:sldMk cId="3396627481" sldId="266"/>
        </pc:sldMkLst>
        <pc:spChg chg="mod">
          <ac:chgData name="Adnan Amin" userId="040c997b-cd49-4944-9f0b-7e25b6c79007" providerId="ADAL" clId="{36BDB27E-3561-452D-BA55-FF845432D1A6}" dt="2022-02-22T11:42:07.860" v="3012" actId="27636"/>
          <ac:spMkLst>
            <pc:docMk/>
            <pc:sldMk cId="3396627481" sldId="266"/>
            <ac:spMk id="2" creationId="{19E83FE6-E06A-4046-AAA5-DADAFF329F28}"/>
          </ac:spMkLst>
        </pc:spChg>
        <pc:spChg chg="mod">
          <ac:chgData name="Adnan Amin" userId="040c997b-cd49-4944-9f0b-7e25b6c79007" providerId="ADAL" clId="{36BDB27E-3561-452D-BA55-FF845432D1A6}" dt="2022-02-22T11:43:54.846" v="3034" actId="1076"/>
          <ac:spMkLst>
            <pc:docMk/>
            <pc:sldMk cId="3396627481" sldId="266"/>
            <ac:spMk id="3" creationId="{CFCC49EC-DEEB-41E7-8593-E074E3CFFA02}"/>
          </ac:spMkLst>
        </pc:spChg>
        <pc:spChg chg="mod">
          <ac:chgData name="Adnan Amin" userId="040c997b-cd49-4944-9f0b-7e25b6c79007" providerId="ADAL" clId="{36BDB27E-3561-452D-BA55-FF845432D1A6}" dt="2022-02-22T11:44:00.804" v="3036" actId="1076"/>
          <ac:spMkLst>
            <pc:docMk/>
            <pc:sldMk cId="3396627481" sldId="266"/>
            <ac:spMk id="5" creationId="{87E0DA37-4E38-44E3-815A-D639929362D8}"/>
          </ac:spMkLst>
        </pc:spChg>
        <pc:spChg chg="mod">
          <ac:chgData name="Adnan Amin" userId="040c997b-cd49-4944-9f0b-7e25b6c79007" providerId="ADAL" clId="{36BDB27E-3561-452D-BA55-FF845432D1A6}" dt="2022-02-22T11:43:58.396" v="3035" actId="1076"/>
          <ac:spMkLst>
            <pc:docMk/>
            <pc:sldMk cId="3396627481" sldId="266"/>
            <ac:spMk id="7" creationId="{6B5B6019-786B-4529-A806-B94A42CDB859}"/>
          </ac:spMkLst>
        </pc:spChg>
      </pc:sldChg>
      <pc:sldChg chg="modSp add mod">
        <pc:chgData name="Adnan Amin" userId="040c997b-cd49-4944-9f0b-7e25b6c79007" providerId="ADAL" clId="{36BDB27E-3561-452D-BA55-FF845432D1A6}" dt="2022-02-22T11:42:07.874" v="3015" actId="27636"/>
        <pc:sldMkLst>
          <pc:docMk/>
          <pc:sldMk cId="3455825325" sldId="268"/>
        </pc:sldMkLst>
        <pc:spChg chg="mod">
          <ac:chgData name="Adnan Amin" userId="040c997b-cd49-4944-9f0b-7e25b6c79007" providerId="ADAL" clId="{36BDB27E-3561-452D-BA55-FF845432D1A6}" dt="2022-02-22T11:42:07.874" v="3015" actId="27636"/>
          <ac:spMkLst>
            <pc:docMk/>
            <pc:sldMk cId="3455825325" sldId="268"/>
            <ac:spMk id="2" creationId="{EEE7AA78-207E-4283-9DE0-8F9A93316BFC}"/>
          </ac:spMkLst>
        </pc:spChg>
      </pc:sldChg>
      <pc:sldChg chg="modSp add mod">
        <pc:chgData name="Adnan Amin" userId="040c997b-cd49-4944-9f0b-7e25b6c79007" providerId="ADAL" clId="{36BDB27E-3561-452D-BA55-FF845432D1A6}" dt="2022-02-22T11:44:14.641" v="3037" actId="1076"/>
        <pc:sldMkLst>
          <pc:docMk/>
          <pc:sldMk cId="1452568401" sldId="286"/>
        </pc:sldMkLst>
        <pc:spChg chg="mod">
          <ac:chgData name="Adnan Amin" userId="040c997b-cd49-4944-9f0b-7e25b6c79007" providerId="ADAL" clId="{36BDB27E-3561-452D-BA55-FF845432D1A6}" dt="2022-02-22T11:42:07.879" v="3016" actId="27636"/>
          <ac:spMkLst>
            <pc:docMk/>
            <pc:sldMk cId="1452568401" sldId="286"/>
            <ac:spMk id="2" creationId="{00000000-0000-0000-0000-000000000000}"/>
          </ac:spMkLst>
        </pc:spChg>
        <pc:picChg chg="mod">
          <ac:chgData name="Adnan Amin" userId="040c997b-cd49-4944-9f0b-7e25b6c79007" providerId="ADAL" clId="{36BDB27E-3561-452D-BA55-FF845432D1A6}" dt="2022-02-22T11:44:14.641" v="3037" actId="1076"/>
          <ac:picMkLst>
            <pc:docMk/>
            <pc:sldMk cId="1452568401" sldId="286"/>
            <ac:picMk id="7" creationId="{00000000-0000-0000-0000-000000000000}"/>
          </ac:picMkLst>
        </pc:picChg>
      </pc:sldChg>
      <pc:sldChg chg="modSp add mod">
        <pc:chgData name="Adnan Amin" userId="040c997b-cd49-4944-9f0b-7e25b6c79007" providerId="ADAL" clId="{36BDB27E-3561-452D-BA55-FF845432D1A6}" dt="2022-02-22T11:42:07.892" v="3019" actId="27636"/>
        <pc:sldMkLst>
          <pc:docMk/>
          <pc:sldMk cId="2853883688" sldId="290"/>
        </pc:sldMkLst>
        <pc:spChg chg="mod">
          <ac:chgData name="Adnan Amin" userId="040c997b-cd49-4944-9f0b-7e25b6c79007" providerId="ADAL" clId="{36BDB27E-3561-452D-BA55-FF845432D1A6}" dt="2022-02-22T11:42:07.892" v="3019" actId="27636"/>
          <ac:spMkLst>
            <pc:docMk/>
            <pc:sldMk cId="2853883688" sldId="290"/>
            <ac:spMk id="2" creationId="{00000000-0000-0000-0000-000000000000}"/>
          </ac:spMkLst>
        </pc:spChg>
        <pc:spChg chg="mod">
          <ac:chgData name="Adnan Amin" userId="040c997b-cd49-4944-9f0b-7e25b6c79007" providerId="ADAL" clId="{36BDB27E-3561-452D-BA55-FF845432D1A6}" dt="2022-02-22T11:42:07.891" v="3018" actId="27636"/>
          <ac:spMkLst>
            <pc:docMk/>
            <pc:sldMk cId="2853883688" sldId="290"/>
            <ac:spMk id="3" creationId="{00000000-0000-0000-0000-000000000000}"/>
          </ac:spMkLst>
        </pc:spChg>
      </pc:sldChg>
      <pc:sldChg chg="delSp modSp add mod">
        <pc:chgData name="Adnan Amin" userId="040c997b-cd49-4944-9f0b-7e25b6c79007" providerId="ADAL" clId="{36BDB27E-3561-452D-BA55-FF845432D1A6}" dt="2022-02-22T11:44:26.862" v="3043" actId="20577"/>
        <pc:sldMkLst>
          <pc:docMk/>
          <pc:sldMk cId="3448525458" sldId="292"/>
        </pc:sldMkLst>
        <pc:spChg chg="mod">
          <ac:chgData name="Adnan Amin" userId="040c997b-cd49-4944-9f0b-7e25b6c79007" providerId="ADAL" clId="{36BDB27E-3561-452D-BA55-FF845432D1A6}" dt="2022-02-22T11:44:26.862" v="3043" actId="20577"/>
          <ac:spMkLst>
            <pc:docMk/>
            <pc:sldMk cId="3448525458" sldId="292"/>
            <ac:spMk id="2" creationId="{00000000-0000-0000-0000-000000000000}"/>
          </ac:spMkLst>
        </pc:spChg>
        <pc:spChg chg="del">
          <ac:chgData name="Adnan Amin" userId="040c997b-cd49-4944-9f0b-7e25b6c79007" providerId="ADAL" clId="{36BDB27E-3561-452D-BA55-FF845432D1A6}" dt="2022-02-22T11:43:15.345" v="3030" actId="478"/>
          <ac:spMkLst>
            <pc:docMk/>
            <pc:sldMk cId="3448525458" sldId="292"/>
            <ac:spMk id="3" creationId="{00000000-0000-0000-0000-000000000000}"/>
          </ac:spMkLst>
        </pc:spChg>
        <pc:picChg chg="mod">
          <ac:chgData name="Adnan Amin" userId="040c997b-cd49-4944-9f0b-7e25b6c79007" providerId="ADAL" clId="{36BDB27E-3561-452D-BA55-FF845432D1A6}" dt="2022-02-22T11:44:21.875" v="3038" actId="1076"/>
          <ac:picMkLst>
            <pc:docMk/>
            <pc:sldMk cId="3448525458" sldId="292"/>
            <ac:picMk id="7" creationId="{00000000-0000-0000-0000-000000000000}"/>
          </ac:picMkLst>
        </pc:picChg>
      </pc:sldChg>
      <pc:sldChg chg="modSp add mod">
        <pc:chgData name="Adnan Amin" userId="040c997b-cd49-4944-9f0b-7e25b6c79007" providerId="ADAL" clId="{36BDB27E-3561-452D-BA55-FF845432D1A6}" dt="2022-02-22T11:44:53.096" v="3050" actId="1076"/>
        <pc:sldMkLst>
          <pc:docMk/>
          <pc:sldMk cId="1795172272" sldId="293"/>
        </pc:sldMkLst>
        <pc:spChg chg="mod">
          <ac:chgData name="Adnan Amin" userId="040c997b-cd49-4944-9f0b-7e25b6c79007" providerId="ADAL" clId="{36BDB27E-3561-452D-BA55-FF845432D1A6}" dt="2022-02-22T11:42:07.905" v="3022" actId="27636"/>
          <ac:spMkLst>
            <pc:docMk/>
            <pc:sldMk cId="1795172272" sldId="293"/>
            <ac:spMk id="2" creationId="{61CD8301-0C60-4E30-B0C5-F8BEB94B6D97}"/>
          </ac:spMkLst>
        </pc:spChg>
        <pc:picChg chg="mod">
          <ac:chgData name="Adnan Amin" userId="040c997b-cd49-4944-9f0b-7e25b6c79007" providerId="ADAL" clId="{36BDB27E-3561-452D-BA55-FF845432D1A6}" dt="2022-02-22T11:44:51.364" v="3049" actId="1076"/>
          <ac:picMkLst>
            <pc:docMk/>
            <pc:sldMk cId="1795172272" sldId="293"/>
            <ac:picMk id="4" creationId="{038069D2-A122-41F6-BAE7-57B911E93799}"/>
          </ac:picMkLst>
        </pc:picChg>
        <pc:picChg chg="mod">
          <ac:chgData name="Adnan Amin" userId="040c997b-cd49-4944-9f0b-7e25b6c79007" providerId="ADAL" clId="{36BDB27E-3561-452D-BA55-FF845432D1A6}" dt="2022-02-22T11:44:53.096" v="3050" actId="1076"/>
          <ac:picMkLst>
            <pc:docMk/>
            <pc:sldMk cId="1795172272" sldId="293"/>
            <ac:picMk id="5" creationId="{609C5324-EDA8-4F27-A77C-4BFB4E3F1E74}"/>
          </ac:picMkLst>
        </pc:picChg>
        <pc:picChg chg="mod">
          <ac:chgData name="Adnan Amin" userId="040c997b-cd49-4944-9f0b-7e25b6c79007" providerId="ADAL" clId="{36BDB27E-3561-452D-BA55-FF845432D1A6}" dt="2022-02-22T11:44:48.589" v="3048" actId="1076"/>
          <ac:picMkLst>
            <pc:docMk/>
            <pc:sldMk cId="1795172272" sldId="293"/>
            <ac:picMk id="6" creationId="{E4CE0FBC-D2DB-437C-BDDA-6178E2AF79B6}"/>
          </ac:picMkLst>
        </pc:picChg>
      </pc:sldChg>
      <pc:sldChg chg="modSp add mod">
        <pc:chgData name="Adnan Amin" userId="040c997b-cd49-4944-9f0b-7e25b6c79007" providerId="ADAL" clId="{36BDB27E-3561-452D-BA55-FF845432D1A6}" dt="2022-02-22T11:43:48.645" v="3033" actId="14100"/>
        <pc:sldMkLst>
          <pc:docMk/>
          <pc:sldMk cId="185625609" sldId="294"/>
        </pc:sldMkLst>
        <pc:spChg chg="mod">
          <ac:chgData name="Adnan Amin" userId="040c997b-cd49-4944-9f0b-7e25b6c79007" providerId="ADAL" clId="{36BDB27E-3561-452D-BA55-FF845432D1A6}" dt="2022-02-22T11:42:07.866" v="3013" actId="27636"/>
          <ac:spMkLst>
            <pc:docMk/>
            <pc:sldMk cId="185625609" sldId="294"/>
            <ac:spMk id="2" creationId="{00000000-0000-0000-0000-000000000000}"/>
          </ac:spMkLst>
        </pc:spChg>
        <pc:spChg chg="mod">
          <ac:chgData name="Adnan Amin" userId="040c997b-cd49-4944-9f0b-7e25b6c79007" providerId="ADAL" clId="{36BDB27E-3561-452D-BA55-FF845432D1A6}" dt="2022-02-22T11:43:48.645" v="3033" actId="14100"/>
          <ac:spMkLst>
            <pc:docMk/>
            <pc:sldMk cId="185625609" sldId="294"/>
            <ac:spMk id="3" creationId="{00000000-0000-0000-0000-000000000000}"/>
          </ac:spMkLst>
        </pc:spChg>
      </pc:sldChg>
      <pc:sldChg chg="modSp add mod">
        <pc:chgData name="Adnan Amin" userId="040c997b-cd49-4944-9f0b-7e25b6c79007" providerId="ADAL" clId="{36BDB27E-3561-452D-BA55-FF845432D1A6}" dt="2022-02-22T11:43:39.697" v="3031" actId="14100"/>
        <pc:sldMkLst>
          <pc:docMk/>
          <pc:sldMk cId="4052172769" sldId="295"/>
        </pc:sldMkLst>
        <pc:spChg chg="mod">
          <ac:chgData name="Adnan Amin" userId="040c997b-cd49-4944-9f0b-7e25b6c79007" providerId="ADAL" clId="{36BDB27E-3561-452D-BA55-FF845432D1A6}" dt="2022-02-22T11:42:07.871" v="3014" actId="27636"/>
          <ac:spMkLst>
            <pc:docMk/>
            <pc:sldMk cId="4052172769" sldId="295"/>
            <ac:spMk id="2" creationId="{00000000-0000-0000-0000-000000000000}"/>
          </ac:spMkLst>
        </pc:spChg>
        <pc:picChg chg="mod">
          <ac:chgData name="Adnan Amin" userId="040c997b-cd49-4944-9f0b-7e25b6c79007" providerId="ADAL" clId="{36BDB27E-3561-452D-BA55-FF845432D1A6}" dt="2022-02-22T11:43:39.697" v="3031" actId="14100"/>
          <ac:picMkLst>
            <pc:docMk/>
            <pc:sldMk cId="4052172769" sldId="295"/>
            <ac:picMk id="7" creationId="{00000000-0000-0000-0000-000000000000}"/>
          </ac:picMkLst>
        </pc:picChg>
      </pc:sldChg>
      <pc:sldChg chg="modSp add mod">
        <pc:chgData name="Adnan Amin" userId="040c997b-cd49-4944-9f0b-7e25b6c79007" providerId="ADAL" clId="{36BDB27E-3561-452D-BA55-FF845432D1A6}" dt="2022-02-22T11:43:04.127" v="3029" actId="1076"/>
        <pc:sldMkLst>
          <pc:docMk/>
          <pc:sldMk cId="807665052" sldId="296"/>
        </pc:sldMkLst>
        <pc:spChg chg="mod">
          <ac:chgData name="Adnan Amin" userId="040c997b-cd49-4944-9f0b-7e25b6c79007" providerId="ADAL" clId="{36BDB27E-3561-452D-BA55-FF845432D1A6}" dt="2022-02-22T11:42:07.895" v="3020" actId="27636"/>
          <ac:spMkLst>
            <pc:docMk/>
            <pc:sldMk cId="807665052" sldId="296"/>
            <ac:spMk id="2" creationId="{62FB4E8D-C9FE-4892-A3B9-9049189A0F66}"/>
          </ac:spMkLst>
        </pc:spChg>
        <pc:picChg chg="mod">
          <ac:chgData name="Adnan Amin" userId="040c997b-cd49-4944-9f0b-7e25b6c79007" providerId="ADAL" clId="{36BDB27E-3561-452D-BA55-FF845432D1A6}" dt="2022-02-22T11:43:04.127" v="3029" actId="1076"/>
          <ac:picMkLst>
            <pc:docMk/>
            <pc:sldMk cId="807665052" sldId="296"/>
            <ac:picMk id="5" creationId="{1175A84E-2598-4EFD-8C21-84222C909C33}"/>
          </ac:picMkLst>
        </pc:picChg>
      </pc:sldChg>
      <pc:sldChg chg="modSp add mod">
        <pc:chgData name="Adnan Amin" userId="040c997b-cd49-4944-9f0b-7e25b6c79007" providerId="ADAL" clId="{36BDB27E-3561-452D-BA55-FF845432D1A6}" dt="2022-02-22T11:44:42.257" v="3046" actId="1076"/>
        <pc:sldMkLst>
          <pc:docMk/>
          <pc:sldMk cId="351109585" sldId="297"/>
        </pc:sldMkLst>
        <pc:spChg chg="mod">
          <ac:chgData name="Adnan Amin" userId="040c997b-cd49-4944-9f0b-7e25b6c79007" providerId="ADAL" clId="{36BDB27E-3561-452D-BA55-FF845432D1A6}" dt="2022-02-22T11:42:07.899" v="3021" actId="27636"/>
          <ac:spMkLst>
            <pc:docMk/>
            <pc:sldMk cId="351109585" sldId="297"/>
            <ac:spMk id="2" creationId="{A7F03115-C87B-4DCD-9621-8DD91EA5438C}"/>
          </ac:spMkLst>
        </pc:spChg>
        <pc:picChg chg="mod">
          <ac:chgData name="Adnan Amin" userId="040c997b-cd49-4944-9f0b-7e25b6c79007" providerId="ADAL" clId="{36BDB27E-3561-452D-BA55-FF845432D1A6}" dt="2022-02-22T11:44:40.330" v="3045" actId="14100"/>
          <ac:picMkLst>
            <pc:docMk/>
            <pc:sldMk cId="351109585" sldId="297"/>
            <ac:picMk id="5" creationId="{723A7D26-5AB1-4A82-B9AE-B84930BACCB6}"/>
          </ac:picMkLst>
        </pc:picChg>
        <pc:picChg chg="mod">
          <ac:chgData name="Adnan Amin" userId="040c997b-cd49-4944-9f0b-7e25b6c79007" providerId="ADAL" clId="{36BDB27E-3561-452D-BA55-FF845432D1A6}" dt="2022-02-22T11:44:42.257" v="3046" actId="1076"/>
          <ac:picMkLst>
            <pc:docMk/>
            <pc:sldMk cId="351109585" sldId="297"/>
            <ac:picMk id="2050" creationId="{7D84AD3D-C0C4-479A-BCCF-857F909154BB}"/>
          </ac:picMkLst>
        </pc:picChg>
      </pc:sldChg>
      <pc:sldChg chg="modSp add del mod">
        <pc:chgData name="Adnan Amin" userId="040c997b-cd49-4944-9f0b-7e25b6c79007" providerId="ADAL" clId="{36BDB27E-3561-452D-BA55-FF845432D1A6}" dt="2022-02-22T11:47:19.700" v="3062" actId="47"/>
        <pc:sldMkLst>
          <pc:docMk/>
          <pc:sldMk cId="1430212770" sldId="298"/>
        </pc:sldMkLst>
        <pc:spChg chg="mod">
          <ac:chgData name="Adnan Amin" userId="040c997b-cd49-4944-9f0b-7e25b6c79007" providerId="ADAL" clId="{36BDB27E-3561-452D-BA55-FF845432D1A6}" dt="2022-02-22T11:42:07.913" v="3024" actId="27636"/>
          <ac:spMkLst>
            <pc:docMk/>
            <pc:sldMk cId="1430212770" sldId="298"/>
            <ac:spMk id="2" creationId="{D6483D68-55E5-4321-AEC6-963EEE1EFF8A}"/>
          </ac:spMkLst>
        </pc:spChg>
      </pc:sldChg>
      <pc:sldChg chg="modSp add del mod">
        <pc:chgData name="Adnan Amin" userId="040c997b-cd49-4944-9f0b-7e25b6c79007" providerId="ADAL" clId="{36BDB27E-3561-452D-BA55-FF845432D1A6}" dt="2022-02-22T11:45:04.664" v="3053" actId="47"/>
        <pc:sldMkLst>
          <pc:docMk/>
          <pc:sldMk cId="4019545440" sldId="299"/>
        </pc:sldMkLst>
        <pc:spChg chg="mod">
          <ac:chgData name="Adnan Amin" userId="040c997b-cd49-4944-9f0b-7e25b6c79007" providerId="ADAL" clId="{36BDB27E-3561-452D-BA55-FF845432D1A6}" dt="2022-02-22T11:42:07.908" v="3023" actId="27636"/>
          <ac:spMkLst>
            <pc:docMk/>
            <pc:sldMk cId="4019545440" sldId="299"/>
            <ac:spMk id="2" creationId="{0B6C89AC-F4A5-425A-9332-4DC80F37B7F1}"/>
          </ac:spMkLst>
        </pc:spChg>
        <pc:spChg chg="mod">
          <ac:chgData name="Adnan Amin" userId="040c997b-cd49-4944-9f0b-7e25b6c79007" providerId="ADAL" clId="{36BDB27E-3561-452D-BA55-FF845432D1A6}" dt="2022-02-22T11:45:00.252" v="3052" actId="14100"/>
          <ac:spMkLst>
            <pc:docMk/>
            <pc:sldMk cId="4019545440" sldId="299"/>
            <ac:spMk id="9" creationId="{E40B48E2-CAFB-44AC-8BCE-E5A26299BB0A}"/>
          </ac:spMkLst>
        </pc:spChg>
      </pc:sldChg>
      <pc:sldChg chg="modSp add mod">
        <pc:chgData name="Adnan Amin" userId="040c997b-cd49-4944-9f0b-7e25b6c79007" providerId="ADAL" clId="{36BDB27E-3561-452D-BA55-FF845432D1A6}" dt="2022-02-22T11:46:23.046" v="3061" actId="14100"/>
        <pc:sldMkLst>
          <pc:docMk/>
          <pc:sldMk cId="1731046639" sldId="300"/>
        </pc:sldMkLst>
        <pc:spChg chg="mod">
          <ac:chgData name="Adnan Amin" userId="040c997b-cd49-4944-9f0b-7e25b6c79007" providerId="ADAL" clId="{36BDB27E-3561-452D-BA55-FF845432D1A6}" dt="2022-02-22T11:42:07.923" v="3025" actId="27636"/>
          <ac:spMkLst>
            <pc:docMk/>
            <pc:sldMk cId="1731046639" sldId="300"/>
            <ac:spMk id="2" creationId="{2EAD56F5-BEF4-4A22-B4D2-89E4860AE3D2}"/>
          </ac:spMkLst>
        </pc:spChg>
        <pc:spChg chg="mod">
          <ac:chgData name="Adnan Amin" userId="040c997b-cd49-4944-9f0b-7e25b6c79007" providerId="ADAL" clId="{36BDB27E-3561-452D-BA55-FF845432D1A6}" dt="2022-02-22T11:46:23.046" v="3061" actId="14100"/>
          <ac:spMkLst>
            <pc:docMk/>
            <pc:sldMk cId="1731046639" sldId="300"/>
            <ac:spMk id="3" creationId="{DA98C044-0C9F-47C4-8391-8C7C078EEB76}"/>
          </ac:spMkLst>
        </pc:spChg>
      </pc:sldChg>
      <pc:sldChg chg="modSp add mod ord modNotesTx">
        <pc:chgData name="Adnan Amin" userId="040c997b-cd49-4944-9f0b-7e25b6c79007" providerId="ADAL" clId="{36BDB27E-3561-452D-BA55-FF845432D1A6}" dt="2022-02-22T11:48:11.627" v="3085" actId="20577"/>
        <pc:sldMkLst>
          <pc:docMk/>
          <pc:sldMk cId="394676541" sldId="301"/>
        </pc:sldMkLst>
        <pc:spChg chg="mod">
          <ac:chgData name="Adnan Amin" userId="040c997b-cd49-4944-9f0b-7e25b6c79007" providerId="ADAL" clId="{36BDB27E-3561-452D-BA55-FF845432D1A6}" dt="2022-02-22T11:42:07.929" v="3026" actId="27636"/>
          <ac:spMkLst>
            <pc:docMk/>
            <pc:sldMk cId="394676541" sldId="301"/>
            <ac:spMk id="2" creationId="{A16EF38A-C2BB-4A31-B8A6-2FECB27A58AD}"/>
          </ac:spMkLst>
        </pc:spChg>
      </pc:sldChg>
      <pc:sldChg chg="modSp add del mod">
        <pc:chgData name="Adnan Amin" userId="040c997b-cd49-4944-9f0b-7e25b6c79007" providerId="ADAL" clId="{36BDB27E-3561-452D-BA55-FF845432D1A6}" dt="2022-02-22T11:47:55.466" v="3081" actId="47"/>
        <pc:sldMkLst>
          <pc:docMk/>
          <pc:sldMk cId="4145627085" sldId="302"/>
        </pc:sldMkLst>
        <pc:spChg chg="mod">
          <ac:chgData name="Adnan Amin" userId="040c997b-cd49-4944-9f0b-7e25b6c79007" providerId="ADAL" clId="{36BDB27E-3561-452D-BA55-FF845432D1A6}" dt="2022-02-22T11:42:07.933" v="3027" actId="27636"/>
          <ac:spMkLst>
            <pc:docMk/>
            <pc:sldMk cId="4145627085" sldId="302"/>
            <ac:spMk id="2" creationId="{5705FC57-AF64-45E4-8DBF-5D8F448D3A26}"/>
          </ac:spMkLst>
        </pc:spChg>
        <pc:spChg chg="mod">
          <ac:chgData name="Adnan Amin" userId="040c997b-cd49-4944-9f0b-7e25b6c79007" providerId="ADAL" clId="{36BDB27E-3561-452D-BA55-FF845432D1A6}" dt="2022-02-22T11:47:53.228" v="3080" actId="21"/>
          <ac:spMkLst>
            <pc:docMk/>
            <pc:sldMk cId="4145627085" sldId="302"/>
            <ac:spMk id="3" creationId="{5FCC9C0A-B599-4514-9BB7-D6C88CECE9EB}"/>
          </ac:spMkLst>
        </pc:spChg>
      </pc:sldChg>
      <pc:sldChg chg="add ord modNotesTx">
        <pc:chgData name="Adnan Amin" userId="040c997b-cd49-4944-9f0b-7e25b6c79007" providerId="ADAL" clId="{36BDB27E-3561-452D-BA55-FF845432D1A6}" dt="2022-02-22T11:41:05.841" v="3002"/>
        <pc:sldMkLst>
          <pc:docMk/>
          <pc:sldMk cId="214690169" sldId="304"/>
        </pc:sldMkLst>
      </pc:sldChg>
      <pc:sldChg chg="addSp modSp add mod modNotesTx">
        <pc:chgData name="Adnan Amin" userId="040c997b-cd49-4944-9f0b-7e25b6c79007" providerId="ADAL" clId="{36BDB27E-3561-452D-BA55-FF845432D1A6}" dt="2022-02-22T11:32:50.636" v="2919" actId="14100"/>
        <pc:sldMkLst>
          <pc:docMk/>
          <pc:sldMk cId="425443883" sldId="305"/>
        </pc:sldMkLst>
        <pc:spChg chg="add mod">
          <ac:chgData name="Adnan Amin" userId="040c997b-cd49-4944-9f0b-7e25b6c79007" providerId="ADAL" clId="{36BDB27E-3561-452D-BA55-FF845432D1A6}" dt="2022-02-22T11:32:47.604" v="2918" actId="1076"/>
          <ac:spMkLst>
            <pc:docMk/>
            <pc:sldMk cId="425443883" sldId="305"/>
            <ac:spMk id="4" creationId="{33ECD808-2D9E-4EB5-9696-115D43D6586B}"/>
          </ac:spMkLst>
        </pc:spChg>
        <pc:cxnChg chg="add mod">
          <ac:chgData name="Adnan Amin" userId="040c997b-cd49-4944-9f0b-7e25b6c79007" providerId="ADAL" clId="{36BDB27E-3561-452D-BA55-FF845432D1A6}" dt="2022-02-22T11:32:50.636" v="2919" actId="14100"/>
          <ac:cxnSpMkLst>
            <pc:docMk/>
            <pc:sldMk cId="425443883" sldId="305"/>
            <ac:cxnSpMk id="23" creationId="{4B13A9B3-E024-49BD-A8B8-197876A0B7E1}"/>
          </ac:cxnSpMkLst>
        </pc:cxnChg>
      </pc:sldChg>
      <pc:sldChg chg="new del">
        <pc:chgData name="Adnan Amin" userId="040c997b-cd49-4944-9f0b-7e25b6c79007" providerId="ADAL" clId="{36BDB27E-3561-452D-BA55-FF845432D1A6}" dt="2022-02-22T11:41:56.553" v="3003" actId="47"/>
        <pc:sldMkLst>
          <pc:docMk/>
          <pc:sldMk cId="2472559042" sldId="306"/>
        </pc:sldMkLst>
      </pc:sldChg>
      <pc:sldChg chg="modSp add mod">
        <pc:chgData name="Adnan Amin" userId="040c997b-cd49-4944-9f0b-7e25b6c79007" providerId="ADAL" clId="{36BDB27E-3561-452D-BA55-FF845432D1A6}" dt="2022-02-22T11:42:07.800" v="3005" actId="27636"/>
        <pc:sldMkLst>
          <pc:docMk/>
          <pc:sldMk cId="2888972312" sldId="306"/>
        </pc:sldMkLst>
        <pc:spChg chg="mod">
          <ac:chgData name="Adnan Amin" userId="040c997b-cd49-4944-9f0b-7e25b6c79007" providerId="ADAL" clId="{36BDB27E-3561-452D-BA55-FF845432D1A6}" dt="2022-02-22T11:42:07.800" v="3005" actId="27636"/>
          <ac:spMkLst>
            <pc:docMk/>
            <pc:sldMk cId="2888972312" sldId="306"/>
            <ac:spMk id="2" creationId="{BF8D1B1C-6592-47BA-83D2-FED719EA0494}"/>
          </ac:spMkLst>
        </pc:spChg>
      </pc:sldChg>
      <pc:sldChg chg="modSp add mod">
        <pc:chgData name="Adnan Amin" userId="040c997b-cd49-4944-9f0b-7e25b6c79007" providerId="ADAL" clId="{36BDB27E-3561-452D-BA55-FF845432D1A6}" dt="2022-02-22T11:42:07.818" v="3006" actId="27636"/>
        <pc:sldMkLst>
          <pc:docMk/>
          <pc:sldMk cId="1657115773" sldId="307"/>
        </pc:sldMkLst>
        <pc:spChg chg="mod">
          <ac:chgData name="Adnan Amin" userId="040c997b-cd49-4944-9f0b-7e25b6c79007" providerId="ADAL" clId="{36BDB27E-3561-452D-BA55-FF845432D1A6}" dt="2022-02-22T11:42:07.818" v="3006" actId="27636"/>
          <ac:spMkLst>
            <pc:docMk/>
            <pc:sldMk cId="1657115773" sldId="307"/>
            <ac:spMk id="2" creationId="{6D093F58-92BD-41FE-8E61-8C0B03F7894A}"/>
          </ac:spMkLst>
        </pc:spChg>
      </pc:sldChg>
      <pc:sldChg chg="modSp add mod">
        <pc:chgData name="Adnan Amin" userId="040c997b-cd49-4944-9f0b-7e25b6c79007" providerId="ADAL" clId="{36BDB27E-3561-452D-BA55-FF845432D1A6}" dt="2022-02-22T11:42:07.830" v="3007" actId="27636"/>
        <pc:sldMkLst>
          <pc:docMk/>
          <pc:sldMk cId="1229771984" sldId="308"/>
        </pc:sldMkLst>
        <pc:spChg chg="mod">
          <ac:chgData name="Adnan Amin" userId="040c997b-cd49-4944-9f0b-7e25b6c79007" providerId="ADAL" clId="{36BDB27E-3561-452D-BA55-FF845432D1A6}" dt="2022-02-22T11:42:07.830" v="3007" actId="27636"/>
          <ac:spMkLst>
            <pc:docMk/>
            <pc:sldMk cId="1229771984" sldId="308"/>
            <ac:spMk id="2" creationId="{042AF048-9924-4D3A-9A9D-967FB993048E}"/>
          </ac:spMkLst>
        </pc:spChg>
      </pc:sldChg>
      <pc:sldChg chg="modSp add mod">
        <pc:chgData name="Adnan Amin" userId="040c997b-cd49-4944-9f0b-7e25b6c79007" providerId="ADAL" clId="{36BDB27E-3561-452D-BA55-FF845432D1A6}" dt="2022-02-22T11:42:07.845" v="3009" actId="27636"/>
        <pc:sldMkLst>
          <pc:docMk/>
          <pc:sldMk cId="3088425473" sldId="309"/>
        </pc:sldMkLst>
        <pc:spChg chg="mod">
          <ac:chgData name="Adnan Amin" userId="040c997b-cd49-4944-9f0b-7e25b6c79007" providerId="ADAL" clId="{36BDB27E-3561-452D-BA55-FF845432D1A6}" dt="2022-02-22T11:42:07.845" v="3009" actId="27636"/>
          <ac:spMkLst>
            <pc:docMk/>
            <pc:sldMk cId="3088425473" sldId="309"/>
            <ac:spMk id="2" creationId="{29720BC3-E7CC-4DDD-B8B9-283C72F5A88D}"/>
          </ac:spMkLst>
        </pc:spChg>
      </pc:sldChg>
      <pc:sldChg chg="modSp add mod">
        <pc:chgData name="Adnan Amin" userId="040c997b-cd49-4944-9f0b-7e25b6c79007" providerId="ADAL" clId="{36BDB27E-3561-452D-BA55-FF845432D1A6}" dt="2022-02-22T11:42:07.849" v="3010" actId="27636"/>
        <pc:sldMkLst>
          <pc:docMk/>
          <pc:sldMk cId="3911032295" sldId="310"/>
        </pc:sldMkLst>
        <pc:spChg chg="mod">
          <ac:chgData name="Adnan Amin" userId="040c997b-cd49-4944-9f0b-7e25b6c79007" providerId="ADAL" clId="{36BDB27E-3561-452D-BA55-FF845432D1A6}" dt="2022-02-22T11:42:07.849" v="3010" actId="27636"/>
          <ac:spMkLst>
            <pc:docMk/>
            <pc:sldMk cId="3911032295" sldId="310"/>
            <ac:spMk id="2" creationId="{8E5247A9-22C9-4353-B7AE-2A892D3617B4}"/>
          </ac:spMkLst>
        </pc:spChg>
      </pc:sldChg>
      <pc:sldChg chg="modSp add mod">
        <pc:chgData name="Adnan Amin" userId="040c997b-cd49-4944-9f0b-7e25b6c79007" providerId="ADAL" clId="{36BDB27E-3561-452D-BA55-FF845432D1A6}" dt="2022-02-22T11:42:07.856" v="3011" actId="27636"/>
        <pc:sldMkLst>
          <pc:docMk/>
          <pc:sldMk cId="2078563247" sldId="311"/>
        </pc:sldMkLst>
        <pc:spChg chg="mod">
          <ac:chgData name="Adnan Amin" userId="040c997b-cd49-4944-9f0b-7e25b6c79007" providerId="ADAL" clId="{36BDB27E-3561-452D-BA55-FF845432D1A6}" dt="2022-02-22T11:42:07.856" v="3011" actId="27636"/>
          <ac:spMkLst>
            <pc:docMk/>
            <pc:sldMk cId="2078563247" sldId="311"/>
            <ac:spMk id="2" creationId="{84316D63-A618-42B0-B94F-63531182D1C4}"/>
          </ac:spMkLst>
        </pc:spChg>
      </pc:sldChg>
      <pc:sldChg chg="modSp new mod">
        <pc:chgData name="Adnan Amin" userId="040c997b-cd49-4944-9f0b-7e25b6c79007" providerId="ADAL" clId="{36BDB27E-3561-452D-BA55-FF845432D1A6}" dt="2022-02-22T12:02:22.756" v="3354" actId="20577"/>
        <pc:sldMkLst>
          <pc:docMk/>
          <pc:sldMk cId="860785614" sldId="312"/>
        </pc:sldMkLst>
        <pc:spChg chg="mod">
          <ac:chgData name="Adnan Amin" userId="040c997b-cd49-4944-9f0b-7e25b6c79007" providerId="ADAL" clId="{36BDB27E-3561-452D-BA55-FF845432D1A6}" dt="2022-02-22T11:55:52.844" v="3137" actId="20577"/>
          <ac:spMkLst>
            <pc:docMk/>
            <pc:sldMk cId="860785614" sldId="312"/>
            <ac:spMk id="2" creationId="{C70CCF61-FF4A-449E-A37E-986DEA97AEF0}"/>
          </ac:spMkLst>
        </pc:spChg>
        <pc:spChg chg="mod">
          <ac:chgData name="Adnan Amin" userId="040c997b-cd49-4944-9f0b-7e25b6c79007" providerId="ADAL" clId="{36BDB27E-3561-452D-BA55-FF845432D1A6}" dt="2022-02-22T12:02:22.756" v="3354" actId="20577"/>
          <ac:spMkLst>
            <pc:docMk/>
            <pc:sldMk cId="860785614" sldId="312"/>
            <ac:spMk id="3" creationId="{B1D05A84-C368-4D76-B80C-4C6846F18224}"/>
          </ac:spMkLst>
        </pc:spChg>
      </pc:sldChg>
      <pc:sldChg chg="addSp delSp modSp new mod">
        <pc:chgData name="Adnan Amin" userId="040c997b-cd49-4944-9f0b-7e25b6c79007" providerId="ADAL" clId="{36BDB27E-3561-452D-BA55-FF845432D1A6}" dt="2022-02-22T12:02:54.649" v="3363" actId="478"/>
        <pc:sldMkLst>
          <pc:docMk/>
          <pc:sldMk cId="794557376" sldId="313"/>
        </pc:sldMkLst>
        <pc:spChg chg="mod">
          <ac:chgData name="Adnan Amin" userId="040c997b-cd49-4944-9f0b-7e25b6c79007" providerId="ADAL" clId="{36BDB27E-3561-452D-BA55-FF845432D1A6}" dt="2022-02-22T12:02:44.146" v="3359" actId="20577"/>
          <ac:spMkLst>
            <pc:docMk/>
            <pc:sldMk cId="794557376" sldId="313"/>
            <ac:spMk id="2" creationId="{60777705-EE34-490A-880B-EA074F58A983}"/>
          </ac:spMkLst>
        </pc:spChg>
        <pc:spChg chg="del">
          <ac:chgData name="Adnan Amin" userId="040c997b-cd49-4944-9f0b-7e25b6c79007" providerId="ADAL" clId="{36BDB27E-3561-452D-BA55-FF845432D1A6}" dt="2022-02-22T12:02:54.649" v="3363" actId="478"/>
          <ac:spMkLst>
            <pc:docMk/>
            <pc:sldMk cId="794557376" sldId="313"/>
            <ac:spMk id="3" creationId="{C7A0AB77-D76C-4D95-9F1A-5CE3B210A7FF}"/>
          </ac:spMkLst>
        </pc:spChg>
        <pc:picChg chg="add mod">
          <ac:chgData name="Adnan Amin" userId="040c997b-cd49-4944-9f0b-7e25b6c79007" providerId="ADAL" clId="{36BDB27E-3561-452D-BA55-FF845432D1A6}" dt="2022-02-22T12:02:53.064" v="3362" actId="14100"/>
          <ac:picMkLst>
            <pc:docMk/>
            <pc:sldMk cId="794557376" sldId="313"/>
            <ac:picMk id="5" creationId="{5E79D128-BAE6-4FFA-81E6-9848B4A97B46}"/>
          </ac:picMkLst>
        </pc:picChg>
      </pc:sldChg>
      <pc:sldChg chg="addSp modSp new mod">
        <pc:chgData name="Adnan Amin" userId="040c997b-cd49-4944-9f0b-7e25b6c79007" providerId="ADAL" clId="{36BDB27E-3561-452D-BA55-FF845432D1A6}" dt="2022-02-22T12:03:41.922" v="3370" actId="1076"/>
        <pc:sldMkLst>
          <pc:docMk/>
          <pc:sldMk cId="2543907682" sldId="314"/>
        </pc:sldMkLst>
        <pc:spChg chg="mod">
          <ac:chgData name="Adnan Amin" userId="040c997b-cd49-4944-9f0b-7e25b6c79007" providerId="ADAL" clId="{36BDB27E-3561-452D-BA55-FF845432D1A6}" dt="2022-02-22T12:03:25.337" v="3367" actId="20577"/>
          <ac:spMkLst>
            <pc:docMk/>
            <pc:sldMk cId="2543907682" sldId="314"/>
            <ac:spMk id="2" creationId="{663D8E88-E969-43F7-926D-F62C64599B07}"/>
          </ac:spMkLst>
        </pc:spChg>
        <pc:picChg chg="add mod">
          <ac:chgData name="Adnan Amin" userId="040c997b-cd49-4944-9f0b-7e25b6c79007" providerId="ADAL" clId="{36BDB27E-3561-452D-BA55-FF845432D1A6}" dt="2022-02-22T12:03:41.922" v="3370" actId="1076"/>
          <ac:picMkLst>
            <pc:docMk/>
            <pc:sldMk cId="2543907682" sldId="314"/>
            <ac:picMk id="5" creationId="{9ED85C61-7EDC-45C3-90A5-7520DA2D16AF}"/>
          </ac:picMkLst>
        </pc:picChg>
      </pc:sldChg>
      <pc:sldChg chg="addSp delSp modSp new mod">
        <pc:chgData name="Adnan Amin" userId="040c997b-cd49-4944-9f0b-7e25b6c79007" providerId="ADAL" clId="{36BDB27E-3561-452D-BA55-FF845432D1A6}" dt="2022-02-22T12:04:17.330" v="3378" actId="14100"/>
        <pc:sldMkLst>
          <pc:docMk/>
          <pc:sldMk cId="2896704824" sldId="315"/>
        </pc:sldMkLst>
        <pc:spChg chg="mod">
          <ac:chgData name="Adnan Amin" userId="040c997b-cd49-4944-9f0b-7e25b6c79007" providerId="ADAL" clId="{36BDB27E-3561-452D-BA55-FF845432D1A6}" dt="2022-02-22T12:03:58.107" v="3374" actId="20577"/>
          <ac:spMkLst>
            <pc:docMk/>
            <pc:sldMk cId="2896704824" sldId="315"/>
            <ac:spMk id="2" creationId="{0646F01D-A1F8-4312-9CBA-C65C7E6827E9}"/>
          </ac:spMkLst>
        </pc:spChg>
        <pc:spChg chg="del">
          <ac:chgData name="Adnan Amin" userId="040c997b-cd49-4944-9f0b-7e25b6c79007" providerId="ADAL" clId="{36BDB27E-3561-452D-BA55-FF845432D1A6}" dt="2022-02-22T12:04:10.005" v="3376" actId="478"/>
          <ac:spMkLst>
            <pc:docMk/>
            <pc:sldMk cId="2896704824" sldId="315"/>
            <ac:spMk id="3" creationId="{1B9A5096-6E50-4E64-823B-8FC802A1FA81}"/>
          </ac:spMkLst>
        </pc:spChg>
        <pc:picChg chg="add mod">
          <ac:chgData name="Adnan Amin" userId="040c997b-cd49-4944-9f0b-7e25b6c79007" providerId="ADAL" clId="{36BDB27E-3561-452D-BA55-FF845432D1A6}" dt="2022-02-22T12:04:17.330" v="3378" actId="14100"/>
          <ac:picMkLst>
            <pc:docMk/>
            <pc:sldMk cId="2896704824" sldId="315"/>
            <ac:picMk id="5" creationId="{3CB4F3F6-79A2-48A7-A4DF-59D8D2974E66}"/>
          </ac:picMkLst>
        </pc:picChg>
      </pc:sldChg>
      <pc:sldChg chg="addSp delSp modSp new mod">
        <pc:chgData name="Adnan Amin" userId="040c997b-cd49-4944-9f0b-7e25b6c79007" providerId="ADAL" clId="{36BDB27E-3561-452D-BA55-FF845432D1A6}" dt="2022-02-22T12:04:51.627" v="3388" actId="20577"/>
        <pc:sldMkLst>
          <pc:docMk/>
          <pc:sldMk cId="3852951531" sldId="316"/>
        </pc:sldMkLst>
        <pc:spChg chg="mod">
          <ac:chgData name="Adnan Amin" userId="040c997b-cd49-4944-9f0b-7e25b6c79007" providerId="ADAL" clId="{36BDB27E-3561-452D-BA55-FF845432D1A6}" dt="2022-02-22T12:04:51.627" v="3388" actId="20577"/>
          <ac:spMkLst>
            <pc:docMk/>
            <pc:sldMk cId="3852951531" sldId="316"/>
            <ac:spMk id="2" creationId="{0652AE36-6628-4C71-AB49-6A70C7C183D5}"/>
          </ac:spMkLst>
        </pc:spChg>
        <pc:spChg chg="del">
          <ac:chgData name="Adnan Amin" userId="040c997b-cd49-4944-9f0b-7e25b6c79007" providerId="ADAL" clId="{36BDB27E-3561-452D-BA55-FF845432D1A6}" dt="2022-02-22T12:04:38.015" v="3383" actId="478"/>
          <ac:spMkLst>
            <pc:docMk/>
            <pc:sldMk cId="3852951531" sldId="316"/>
            <ac:spMk id="3" creationId="{7C1335A2-76D2-421F-9548-0563A0091633}"/>
          </ac:spMkLst>
        </pc:spChg>
        <pc:picChg chg="add mod">
          <ac:chgData name="Adnan Amin" userId="040c997b-cd49-4944-9f0b-7e25b6c79007" providerId="ADAL" clId="{36BDB27E-3561-452D-BA55-FF845432D1A6}" dt="2022-02-22T12:04:42.085" v="3385" actId="14100"/>
          <ac:picMkLst>
            <pc:docMk/>
            <pc:sldMk cId="3852951531" sldId="316"/>
            <ac:picMk id="5" creationId="{D0062245-0FA5-4772-BC13-52BEB4CD50A8}"/>
          </ac:picMkLst>
        </pc:picChg>
      </pc:sldChg>
      <pc:sldChg chg="addSp delSp modSp new mod">
        <pc:chgData name="Adnan Amin" userId="040c997b-cd49-4944-9f0b-7e25b6c79007" providerId="ADAL" clId="{36BDB27E-3561-452D-BA55-FF845432D1A6}" dt="2022-02-22T12:05:20.991" v="3396" actId="1076"/>
        <pc:sldMkLst>
          <pc:docMk/>
          <pc:sldMk cId="3224544740" sldId="317"/>
        </pc:sldMkLst>
        <pc:spChg chg="mod">
          <ac:chgData name="Adnan Amin" userId="040c997b-cd49-4944-9f0b-7e25b6c79007" providerId="ADAL" clId="{36BDB27E-3561-452D-BA55-FF845432D1A6}" dt="2022-02-22T12:05:02.592" v="3392" actId="20577"/>
          <ac:spMkLst>
            <pc:docMk/>
            <pc:sldMk cId="3224544740" sldId="317"/>
            <ac:spMk id="2" creationId="{4977F1A1-40F3-4F70-A8A3-74B748A3D075}"/>
          </ac:spMkLst>
        </pc:spChg>
        <pc:spChg chg="del">
          <ac:chgData name="Adnan Amin" userId="040c997b-cd49-4944-9f0b-7e25b6c79007" providerId="ADAL" clId="{36BDB27E-3561-452D-BA55-FF845432D1A6}" dt="2022-02-22T12:05:14.981" v="3394" actId="478"/>
          <ac:spMkLst>
            <pc:docMk/>
            <pc:sldMk cId="3224544740" sldId="317"/>
            <ac:spMk id="3" creationId="{71D9B704-DA94-4986-BBCD-653C01B55406}"/>
          </ac:spMkLst>
        </pc:spChg>
        <pc:picChg chg="add mod">
          <ac:chgData name="Adnan Amin" userId="040c997b-cd49-4944-9f0b-7e25b6c79007" providerId="ADAL" clId="{36BDB27E-3561-452D-BA55-FF845432D1A6}" dt="2022-02-22T12:05:20.991" v="3396" actId="1076"/>
          <ac:picMkLst>
            <pc:docMk/>
            <pc:sldMk cId="3224544740" sldId="317"/>
            <ac:picMk id="5" creationId="{9E2734EF-8104-4606-B6A4-A3F77EFFA8E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663D9-8DD5-4ADC-9768-F06E732FCC79}" type="doc">
      <dgm:prSet loTypeId="urn:microsoft.com/office/officeart/2005/8/layout/hierarchy3" loCatId="hierarchy" qsTypeId="urn:microsoft.com/office/officeart/2005/8/quickstyle/simple1" qsCatId="simple" csTypeId="urn:microsoft.com/office/officeart/2005/8/colors/colorful4" csCatId="colorful" phldr="1"/>
      <dgm:spPr/>
      <dgm:t>
        <a:bodyPr/>
        <a:lstStyle/>
        <a:p>
          <a:endParaRPr lang="en-PK"/>
        </a:p>
      </dgm:t>
    </dgm:pt>
    <dgm:pt modelId="{329D1D44-8EC4-4204-ABFE-895741692AF4}">
      <dgm:prSet phldrT="[Text]"/>
      <dgm:spPr/>
      <dgm:t>
        <a:bodyPr/>
        <a:lstStyle/>
        <a:p>
          <a:r>
            <a:rPr lang="en-US" dirty="0"/>
            <a:t>Types of Data</a:t>
          </a:r>
          <a:endParaRPr lang="en-PK" dirty="0"/>
        </a:p>
      </dgm:t>
    </dgm:pt>
    <dgm:pt modelId="{6E4733B6-33D6-46FC-AB79-07DD228EC86D}" type="parTrans" cxnId="{45EC1C40-7FBC-418D-BBD0-A2D3BF83BF01}">
      <dgm:prSet/>
      <dgm:spPr/>
      <dgm:t>
        <a:bodyPr/>
        <a:lstStyle/>
        <a:p>
          <a:endParaRPr lang="en-PK"/>
        </a:p>
      </dgm:t>
    </dgm:pt>
    <dgm:pt modelId="{F7F0A856-0BE2-4737-B109-1E679FEDCCD1}" type="sibTrans" cxnId="{45EC1C40-7FBC-418D-BBD0-A2D3BF83BF01}">
      <dgm:prSet/>
      <dgm:spPr/>
      <dgm:t>
        <a:bodyPr/>
        <a:lstStyle/>
        <a:p>
          <a:endParaRPr lang="en-PK"/>
        </a:p>
      </dgm:t>
    </dgm:pt>
    <dgm:pt modelId="{E5E3ABBA-DC4D-46F0-9201-85CF9E7E2DB8}">
      <dgm:prSet phldrT="[Text]"/>
      <dgm:spPr>
        <a:solidFill>
          <a:schemeClr val="accent4">
            <a:lumMod val="40000"/>
            <a:lumOff val="60000"/>
            <a:alpha val="90000"/>
          </a:schemeClr>
        </a:solidFill>
      </dgm:spPr>
      <dgm:t>
        <a:bodyPr/>
        <a:lstStyle/>
        <a:p>
          <a:r>
            <a:rPr lang="en-US" dirty="0"/>
            <a:t>Qualitative Data (Quality)</a:t>
          </a:r>
          <a:endParaRPr lang="en-PK" dirty="0"/>
        </a:p>
      </dgm:t>
    </dgm:pt>
    <dgm:pt modelId="{B4A0D61F-FB54-4CFD-87D6-E4BCB6D8C64F}" type="parTrans" cxnId="{D71E8E85-9DDF-44D4-8713-510305BCAE87}">
      <dgm:prSet/>
      <dgm:spPr/>
      <dgm:t>
        <a:bodyPr/>
        <a:lstStyle/>
        <a:p>
          <a:endParaRPr lang="en-PK"/>
        </a:p>
      </dgm:t>
    </dgm:pt>
    <dgm:pt modelId="{B4787EA6-878A-46F0-A0E2-92D975221DEA}" type="sibTrans" cxnId="{D71E8E85-9DDF-44D4-8713-510305BCAE87}">
      <dgm:prSet/>
      <dgm:spPr/>
      <dgm:t>
        <a:bodyPr/>
        <a:lstStyle/>
        <a:p>
          <a:endParaRPr lang="en-PK"/>
        </a:p>
      </dgm:t>
    </dgm:pt>
    <dgm:pt modelId="{6479992F-D163-4A38-804C-53D6365B08A1}">
      <dgm:prSet phldrT="[Text]"/>
      <dgm:spPr>
        <a:solidFill>
          <a:schemeClr val="accent6">
            <a:lumMod val="40000"/>
            <a:lumOff val="60000"/>
            <a:alpha val="90000"/>
          </a:schemeClr>
        </a:solidFill>
      </dgm:spPr>
      <dgm:t>
        <a:bodyPr/>
        <a:lstStyle/>
        <a:p>
          <a:r>
            <a:rPr lang="en-US" dirty="0"/>
            <a:t>Quantitative Data (Quantity)</a:t>
          </a:r>
          <a:endParaRPr lang="en-PK" dirty="0"/>
        </a:p>
      </dgm:t>
    </dgm:pt>
    <dgm:pt modelId="{4E8CAE2D-9C9F-49F5-BC93-D304E642DD0A}" type="parTrans" cxnId="{CD6B302F-F961-4A62-8B83-6372D9BF9524}">
      <dgm:prSet/>
      <dgm:spPr/>
      <dgm:t>
        <a:bodyPr/>
        <a:lstStyle/>
        <a:p>
          <a:endParaRPr lang="en-PK"/>
        </a:p>
      </dgm:t>
    </dgm:pt>
    <dgm:pt modelId="{D16036E4-4D44-443F-A034-4615686C7D97}" type="sibTrans" cxnId="{CD6B302F-F961-4A62-8B83-6372D9BF9524}">
      <dgm:prSet/>
      <dgm:spPr/>
      <dgm:t>
        <a:bodyPr/>
        <a:lstStyle/>
        <a:p>
          <a:endParaRPr lang="en-PK"/>
        </a:p>
      </dgm:t>
    </dgm:pt>
    <dgm:pt modelId="{79FDDC12-1BB1-4C2D-9EB2-28169758BE06}" type="pres">
      <dgm:prSet presAssocID="{4B0663D9-8DD5-4ADC-9768-F06E732FCC79}" presName="diagram" presStyleCnt="0">
        <dgm:presLayoutVars>
          <dgm:chPref val="1"/>
          <dgm:dir/>
          <dgm:animOne val="branch"/>
          <dgm:animLvl val="lvl"/>
          <dgm:resizeHandles/>
        </dgm:presLayoutVars>
      </dgm:prSet>
      <dgm:spPr/>
    </dgm:pt>
    <dgm:pt modelId="{C2F33042-94B8-43C7-A0EC-47779EF7A7F9}" type="pres">
      <dgm:prSet presAssocID="{329D1D44-8EC4-4204-ABFE-895741692AF4}" presName="root" presStyleCnt="0"/>
      <dgm:spPr/>
    </dgm:pt>
    <dgm:pt modelId="{6464A0AF-C7EF-4E6C-9D32-7F7F0F8D22D4}" type="pres">
      <dgm:prSet presAssocID="{329D1D44-8EC4-4204-ABFE-895741692AF4}" presName="rootComposite" presStyleCnt="0"/>
      <dgm:spPr/>
    </dgm:pt>
    <dgm:pt modelId="{70451012-425A-4E19-BDCF-4725DAD8974B}" type="pres">
      <dgm:prSet presAssocID="{329D1D44-8EC4-4204-ABFE-895741692AF4}" presName="rootText" presStyleLbl="node1" presStyleIdx="0" presStyleCnt="1" custScaleX="247049"/>
      <dgm:spPr/>
    </dgm:pt>
    <dgm:pt modelId="{EE8C1C64-40DF-4762-B265-939E94F09981}" type="pres">
      <dgm:prSet presAssocID="{329D1D44-8EC4-4204-ABFE-895741692AF4}" presName="rootConnector" presStyleLbl="node1" presStyleIdx="0" presStyleCnt="1"/>
      <dgm:spPr/>
    </dgm:pt>
    <dgm:pt modelId="{714C3D96-D981-436C-92EE-CE1F2710A65B}" type="pres">
      <dgm:prSet presAssocID="{329D1D44-8EC4-4204-ABFE-895741692AF4}" presName="childShape" presStyleCnt="0"/>
      <dgm:spPr/>
    </dgm:pt>
    <dgm:pt modelId="{15E55E4B-BE17-4F9B-B742-969A077DC439}" type="pres">
      <dgm:prSet presAssocID="{B4A0D61F-FB54-4CFD-87D6-E4BCB6D8C64F}" presName="Name13" presStyleLbl="parChTrans1D2" presStyleIdx="0" presStyleCnt="2"/>
      <dgm:spPr/>
    </dgm:pt>
    <dgm:pt modelId="{115E9C04-75C4-43AF-BA0A-1C3E271DA8F9}" type="pres">
      <dgm:prSet presAssocID="{E5E3ABBA-DC4D-46F0-9201-85CF9E7E2DB8}" presName="childText" presStyleLbl="bgAcc1" presStyleIdx="0" presStyleCnt="2" custScaleX="328205">
        <dgm:presLayoutVars>
          <dgm:bulletEnabled val="1"/>
        </dgm:presLayoutVars>
      </dgm:prSet>
      <dgm:spPr/>
    </dgm:pt>
    <dgm:pt modelId="{A85F2A9C-F3DE-4911-9549-FABDE2B8BA1A}" type="pres">
      <dgm:prSet presAssocID="{4E8CAE2D-9C9F-49F5-BC93-D304E642DD0A}" presName="Name13" presStyleLbl="parChTrans1D2" presStyleIdx="1" presStyleCnt="2"/>
      <dgm:spPr/>
    </dgm:pt>
    <dgm:pt modelId="{BA832923-AD4A-47FA-B420-80A81FEC1734}" type="pres">
      <dgm:prSet presAssocID="{6479992F-D163-4A38-804C-53D6365B08A1}" presName="childText" presStyleLbl="bgAcc1" presStyleIdx="1" presStyleCnt="2" custScaleX="326117">
        <dgm:presLayoutVars>
          <dgm:bulletEnabled val="1"/>
        </dgm:presLayoutVars>
      </dgm:prSet>
      <dgm:spPr/>
    </dgm:pt>
  </dgm:ptLst>
  <dgm:cxnLst>
    <dgm:cxn modelId="{2299271B-E0A8-4230-AD17-367ECB4D6CE6}" type="presOf" srcId="{329D1D44-8EC4-4204-ABFE-895741692AF4}" destId="{70451012-425A-4E19-BDCF-4725DAD8974B}" srcOrd="0" destOrd="0" presId="urn:microsoft.com/office/officeart/2005/8/layout/hierarchy3"/>
    <dgm:cxn modelId="{CD6B302F-F961-4A62-8B83-6372D9BF9524}" srcId="{329D1D44-8EC4-4204-ABFE-895741692AF4}" destId="{6479992F-D163-4A38-804C-53D6365B08A1}" srcOrd="1" destOrd="0" parTransId="{4E8CAE2D-9C9F-49F5-BC93-D304E642DD0A}" sibTransId="{D16036E4-4D44-443F-A034-4615686C7D97}"/>
    <dgm:cxn modelId="{45EC1C40-7FBC-418D-BBD0-A2D3BF83BF01}" srcId="{4B0663D9-8DD5-4ADC-9768-F06E732FCC79}" destId="{329D1D44-8EC4-4204-ABFE-895741692AF4}" srcOrd="0" destOrd="0" parTransId="{6E4733B6-33D6-46FC-AB79-07DD228EC86D}" sibTransId="{F7F0A856-0BE2-4737-B109-1E679FEDCCD1}"/>
    <dgm:cxn modelId="{88550269-DBBC-47D6-BC22-D3754E839EA1}" type="presOf" srcId="{E5E3ABBA-DC4D-46F0-9201-85CF9E7E2DB8}" destId="{115E9C04-75C4-43AF-BA0A-1C3E271DA8F9}" srcOrd="0" destOrd="0" presId="urn:microsoft.com/office/officeart/2005/8/layout/hierarchy3"/>
    <dgm:cxn modelId="{3E2CBA70-B9E2-472C-9FA7-E25E70476CF4}" type="presOf" srcId="{329D1D44-8EC4-4204-ABFE-895741692AF4}" destId="{EE8C1C64-40DF-4762-B265-939E94F09981}" srcOrd="1" destOrd="0" presId="urn:microsoft.com/office/officeart/2005/8/layout/hierarchy3"/>
    <dgm:cxn modelId="{D71E8E85-9DDF-44D4-8713-510305BCAE87}" srcId="{329D1D44-8EC4-4204-ABFE-895741692AF4}" destId="{E5E3ABBA-DC4D-46F0-9201-85CF9E7E2DB8}" srcOrd="0" destOrd="0" parTransId="{B4A0D61F-FB54-4CFD-87D6-E4BCB6D8C64F}" sibTransId="{B4787EA6-878A-46F0-A0E2-92D975221DEA}"/>
    <dgm:cxn modelId="{04D365AC-37B6-4CF8-87FB-9525830B56A2}" type="presOf" srcId="{B4A0D61F-FB54-4CFD-87D6-E4BCB6D8C64F}" destId="{15E55E4B-BE17-4F9B-B742-969A077DC439}" srcOrd="0" destOrd="0" presId="urn:microsoft.com/office/officeart/2005/8/layout/hierarchy3"/>
    <dgm:cxn modelId="{F79245AE-6B67-417C-90F2-C5DE8DA38FBA}" type="presOf" srcId="{4E8CAE2D-9C9F-49F5-BC93-D304E642DD0A}" destId="{A85F2A9C-F3DE-4911-9549-FABDE2B8BA1A}" srcOrd="0" destOrd="0" presId="urn:microsoft.com/office/officeart/2005/8/layout/hierarchy3"/>
    <dgm:cxn modelId="{F6C5A3DF-6CB5-492B-8C70-E269DD62E286}" type="presOf" srcId="{4B0663D9-8DD5-4ADC-9768-F06E732FCC79}" destId="{79FDDC12-1BB1-4C2D-9EB2-28169758BE06}" srcOrd="0" destOrd="0" presId="urn:microsoft.com/office/officeart/2005/8/layout/hierarchy3"/>
    <dgm:cxn modelId="{1BF098FA-8900-4111-BDB3-41B846DE6937}" type="presOf" srcId="{6479992F-D163-4A38-804C-53D6365B08A1}" destId="{BA832923-AD4A-47FA-B420-80A81FEC1734}" srcOrd="0" destOrd="0" presId="urn:microsoft.com/office/officeart/2005/8/layout/hierarchy3"/>
    <dgm:cxn modelId="{5EA201E6-2FA6-465B-AF70-DD67C08D8835}" type="presParOf" srcId="{79FDDC12-1BB1-4C2D-9EB2-28169758BE06}" destId="{C2F33042-94B8-43C7-A0EC-47779EF7A7F9}" srcOrd="0" destOrd="0" presId="urn:microsoft.com/office/officeart/2005/8/layout/hierarchy3"/>
    <dgm:cxn modelId="{5C58A90F-855D-4502-B56D-9D2AE1A1C67B}" type="presParOf" srcId="{C2F33042-94B8-43C7-A0EC-47779EF7A7F9}" destId="{6464A0AF-C7EF-4E6C-9D32-7F7F0F8D22D4}" srcOrd="0" destOrd="0" presId="urn:microsoft.com/office/officeart/2005/8/layout/hierarchy3"/>
    <dgm:cxn modelId="{D2E99C6E-C65F-4DCC-9201-4874BE20E3EE}" type="presParOf" srcId="{6464A0AF-C7EF-4E6C-9D32-7F7F0F8D22D4}" destId="{70451012-425A-4E19-BDCF-4725DAD8974B}" srcOrd="0" destOrd="0" presId="urn:microsoft.com/office/officeart/2005/8/layout/hierarchy3"/>
    <dgm:cxn modelId="{C1D6FD01-1285-4674-B846-3945F7B76C44}" type="presParOf" srcId="{6464A0AF-C7EF-4E6C-9D32-7F7F0F8D22D4}" destId="{EE8C1C64-40DF-4762-B265-939E94F09981}" srcOrd="1" destOrd="0" presId="urn:microsoft.com/office/officeart/2005/8/layout/hierarchy3"/>
    <dgm:cxn modelId="{45DFA381-F075-4E82-BC6A-0F0E1A1F6F39}" type="presParOf" srcId="{C2F33042-94B8-43C7-A0EC-47779EF7A7F9}" destId="{714C3D96-D981-436C-92EE-CE1F2710A65B}" srcOrd="1" destOrd="0" presId="urn:microsoft.com/office/officeart/2005/8/layout/hierarchy3"/>
    <dgm:cxn modelId="{B5A3D9BC-BDAD-4070-8383-3E7233E3204C}" type="presParOf" srcId="{714C3D96-D981-436C-92EE-CE1F2710A65B}" destId="{15E55E4B-BE17-4F9B-B742-969A077DC439}" srcOrd="0" destOrd="0" presId="urn:microsoft.com/office/officeart/2005/8/layout/hierarchy3"/>
    <dgm:cxn modelId="{E59AD9A4-3801-4DB8-B736-0010D461D85C}" type="presParOf" srcId="{714C3D96-D981-436C-92EE-CE1F2710A65B}" destId="{115E9C04-75C4-43AF-BA0A-1C3E271DA8F9}" srcOrd="1" destOrd="0" presId="urn:microsoft.com/office/officeart/2005/8/layout/hierarchy3"/>
    <dgm:cxn modelId="{A3F6A202-4B6B-4D9B-A8E2-4787B6619803}" type="presParOf" srcId="{714C3D96-D981-436C-92EE-CE1F2710A65B}" destId="{A85F2A9C-F3DE-4911-9549-FABDE2B8BA1A}" srcOrd="2" destOrd="0" presId="urn:microsoft.com/office/officeart/2005/8/layout/hierarchy3"/>
    <dgm:cxn modelId="{C52F917A-8189-441D-84BE-A81B3786F638}" type="presParOf" srcId="{714C3D96-D981-436C-92EE-CE1F2710A65B}" destId="{BA832923-AD4A-47FA-B420-80A81FEC173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0663D9-8DD5-4ADC-9768-F06E732FCC79}" type="doc">
      <dgm:prSet loTypeId="urn:microsoft.com/office/officeart/2005/8/layout/hierarchy5" loCatId="hierarchy" qsTypeId="urn:microsoft.com/office/officeart/2005/8/quickstyle/simple1" qsCatId="simple" csTypeId="urn:microsoft.com/office/officeart/2005/8/colors/colorful4" csCatId="colorful" phldr="1"/>
      <dgm:spPr/>
      <dgm:t>
        <a:bodyPr/>
        <a:lstStyle/>
        <a:p>
          <a:endParaRPr lang="en-PK"/>
        </a:p>
      </dgm:t>
    </dgm:pt>
    <dgm:pt modelId="{329D1D44-8EC4-4204-ABFE-895741692AF4}">
      <dgm:prSet phldrT="[Text]"/>
      <dgm:spPr/>
      <dgm:t>
        <a:bodyPr/>
        <a:lstStyle/>
        <a:p>
          <a:r>
            <a:rPr lang="en-US" dirty="0"/>
            <a:t>Types of Data</a:t>
          </a:r>
          <a:endParaRPr lang="en-PK" dirty="0"/>
        </a:p>
      </dgm:t>
    </dgm:pt>
    <dgm:pt modelId="{6E4733B6-33D6-46FC-AB79-07DD228EC86D}" type="parTrans" cxnId="{45EC1C40-7FBC-418D-BBD0-A2D3BF83BF01}">
      <dgm:prSet/>
      <dgm:spPr/>
      <dgm:t>
        <a:bodyPr/>
        <a:lstStyle/>
        <a:p>
          <a:endParaRPr lang="en-PK"/>
        </a:p>
      </dgm:t>
    </dgm:pt>
    <dgm:pt modelId="{F7F0A856-0BE2-4737-B109-1E679FEDCCD1}" type="sibTrans" cxnId="{45EC1C40-7FBC-418D-BBD0-A2D3BF83BF01}">
      <dgm:prSet/>
      <dgm:spPr/>
      <dgm:t>
        <a:bodyPr/>
        <a:lstStyle/>
        <a:p>
          <a:endParaRPr lang="en-PK"/>
        </a:p>
      </dgm:t>
    </dgm:pt>
    <dgm:pt modelId="{E5E3ABBA-DC4D-46F0-9201-85CF9E7E2DB8}">
      <dgm:prSet phldrT="[Text]"/>
      <dgm:spPr/>
      <dgm:t>
        <a:bodyPr/>
        <a:lstStyle/>
        <a:p>
          <a:r>
            <a:rPr lang="en-US" dirty="0"/>
            <a:t>Qualitative Data (Quality)</a:t>
          </a:r>
          <a:endParaRPr lang="en-PK" dirty="0"/>
        </a:p>
      </dgm:t>
    </dgm:pt>
    <dgm:pt modelId="{B4A0D61F-FB54-4CFD-87D6-E4BCB6D8C64F}" type="parTrans" cxnId="{D71E8E85-9DDF-44D4-8713-510305BCAE87}">
      <dgm:prSet/>
      <dgm:spPr/>
      <dgm:t>
        <a:bodyPr/>
        <a:lstStyle/>
        <a:p>
          <a:endParaRPr lang="en-PK"/>
        </a:p>
      </dgm:t>
    </dgm:pt>
    <dgm:pt modelId="{B4787EA6-878A-46F0-A0E2-92D975221DEA}" type="sibTrans" cxnId="{D71E8E85-9DDF-44D4-8713-510305BCAE87}">
      <dgm:prSet/>
      <dgm:spPr/>
      <dgm:t>
        <a:bodyPr/>
        <a:lstStyle/>
        <a:p>
          <a:endParaRPr lang="en-PK"/>
        </a:p>
      </dgm:t>
    </dgm:pt>
    <dgm:pt modelId="{6479992F-D163-4A38-804C-53D6365B08A1}">
      <dgm:prSet phldrT="[Text]"/>
      <dgm:spPr/>
      <dgm:t>
        <a:bodyPr/>
        <a:lstStyle/>
        <a:p>
          <a:r>
            <a:rPr lang="en-US" dirty="0"/>
            <a:t>Quantitative Data (Quantity)</a:t>
          </a:r>
          <a:endParaRPr lang="en-PK" dirty="0"/>
        </a:p>
      </dgm:t>
    </dgm:pt>
    <dgm:pt modelId="{4E8CAE2D-9C9F-49F5-BC93-D304E642DD0A}" type="parTrans" cxnId="{CD6B302F-F961-4A62-8B83-6372D9BF9524}">
      <dgm:prSet/>
      <dgm:spPr/>
      <dgm:t>
        <a:bodyPr/>
        <a:lstStyle/>
        <a:p>
          <a:endParaRPr lang="en-PK"/>
        </a:p>
      </dgm:t>
    </dgm:pt>
    <dgm:pt modelId="{D16036E4-4D44-443F-A034-4615686C7D97}" type="sibTrans" cxnId="{CD6B302F-F961-4A62-8B83-6372D9BF9524}">
      <dgm:prSet/>
      <dgm:spPr/>
      <dgm:t>
        <a:bodyPr/>
        <a:lstStyle/>
        <a:p>
          <a:endParaRPr lang="en-PK"/>
        </a:p>
      </dgm:t>
    </dgm:pt>
    <dgm:pt modelId="{695406D6-30BA-4058-9ED4-588E9301A23C}">
      <dgm:prSet phldrT="[Text]"/>
      <dgm:spPr/>
      <dgm:t>
        <a:bodyPr/>
        <a:lstStyle/>
        <a:p>
          <a:r>
            <a:rPr lang="en-US" dirty="0"/>
            <a:t>Categorical</a:t>
          </a:r>
          <a:endParaRPr lang="en-PK" dirty="0"/>
        </a:p>
      </dgm:t>
    </dgm:pt>
    <dgm:pt modelId="{DB484B59-428E-4ED7-B207-0C936D27D5DA}" type="parTrans" cxnId="{8D5D06B8-6AD2-4352-B740-EB310E466394}">
      <dgm:prSet/>
      <dgm:spPr/>
      <dgm:t>
        <a:bodyPr/>
        <a:lstStyle/>
        <a:p>
          <a:endParaRPr lang="en-PK"/>
        </a:p>
      </dgm:t>
    </dgm:pt>
    <dgm:pt modelId="{AE416CC1-923D-449D-A3EF-E28DD35AB505}" type="sibTrans" cxnId="{8D5D06B8-6AD2-4352-B740-EB310E466394}">
      <dgm:prSet/>
      <dgm:spPr/>
      <dgm:t>
        <a:bodyPr/>
        <a:lstStyle/>
        <a:p>
          <a:endParaRPr lang="en-PK"/>
        </a:p>
      </dgm:t>
    </dgm:pt>
    <dgm:pt modelId="{EF9BADB8-F945-4096-BED7-17DF3FD2A47C}">
      <dgm:prSet phldrT="[Text]"/>
      <dgm:spPr/>
      <dgm:t>
        <a:bodyPr/>
        <a:lstStyle/>
        <a:p>
          <a:r>
            <a:rPr lang="en-US" dirty="0"/>
            <a:t>Numerical</a:t>
          </a:r>
          <a:endParaRPr lang="en-PK" dirty="0"/>
        </a:p>
      </dgm:t>
    </dgm:pt>
    <dgm:pt modelId="{A40288E8-D46E-4101-8E63-3D2D8BEF053B}" type="parTrans" cxnId="{6D87D31C-36F4-4F65-9485-E902DD6205E8}">
      <dgm:prSet/>
      <dgm:spPr/>
      <dgm:t>
        <a:bodyPr/>
        <a:lstStyle/>
        <a:p>
          <a:endParaRPr lang="en-PK"/>
        </a:p>
      </dgm:t>
    </dgm:pt>
    <dgm:pt modelId="{CFEE7F42-16E4-4D12-B9E2-42DE7BB6FAB4}" type="sibTrans" cxnId="{6D87D31C-36F4-4F65-9485-E902DD6205E8}">
      <dgm:prSet/>
      <dgm:spPr/>
      <dgm:t>
        <a:bodyPr/>
        <a:lstStyle/>
        <a:p>
          <a:endParaRPr lang="en-PK"/>
        </a:p>
      </dgm:t>
    </dgm:pt>
    <dgm:pt modelId="{FD136F06-FF06-4327-8FEA-E8078A8B89B9}">
      <dgm:prSet phldrT="[Text]"/>
      <dgm:spPr/>
      <dgm:t>
        <a:bodyPr/>
        <a:lstStyle/>
        <a:p>
          <a:r>
            <a:rPr lang="en-US" dirty="0"/>
            <a:t>Nominal</a:t>
          </a:r>
          <a:endParaRPr lang="en-PK" dirty="0"/>
        </a:p>
      </dgm:t>
    </dgm:pt>
    <dgm:pt modelId="{0C71B99E-B14B-4F82-98A9-EA6518D566DB}" type="parTrans" cxnId="{5A0F7C3A-7D47-45D5-992B-D8FFBF4D1728}">
      <dgm:prSet/>
      <dgm:spPr/>
      <dgm:t>
        <a:bodyPr/>
        <a:lstStyle/>
        <a:p>
          <a:endParaRPr lang="en-PK"/>
        </a:p>
      </dgm:t>
    </dgm:pt>
    <dgm:pt modelId="{FCA4E0E4-F8FF-4AC9-A3D3-72A1EE56B2B9}" type="sibTrans" cxnId="{5A0F7C3A-7D47-45D5-992B-D8FFBF4D1728}">
      <dgm:prSet/>
      <dgm:spPr/>
      <dgm:t>
        <a:bodyPr/>
        <a:lstStyle/>
        <a:p>
          <a:endParaRPr lang="en-PK"/>
        </a:p>
      </dgm:t>
    </dgm:pt>
    <dgm:pt modelId="{64EDF28B-D0B4-4576-9E85-8E0DA132322C}">
      <dgm:prSet phldrT="[Text]"/>
      <dgm:spPr/>
      <dgm:t>
        <a:bodyPr/>
        <a:lstStyle/>
        <a:p>
          <a:r>
            <a:rPr lang="en-US" dirty="0"/>
            <a:t>Discrete</a:t>
          </a:r>
          <a:endParaRPr lang="en-PK" dirty="0"/>
        </a:p>
      </dgm:t>
    </dgm:pt>
    <dgm:pt modelId="{60E17C5F-3A66-487C-8A33-97588E19262D}" type="parTrans" cxnId="{2BAEB8DA-6876-4BF5-A3E5-1AD57C1D262E}">
      <dgm:prSet/>
      <dgm:spPr/>
      <dgm:t>
        <a:bodyPr/>
        <a:lstStyle/>
        <a:p>
          <a:endParaRPr lang="en-PK"/>
        </a:p>
      </dgm:t>
    </dgm:pt>
    <dgm:pt modelId="{4A7239C7-85E2-4FD8-864F-DE603454549C}" type="sibTrans" cxnId="{2BAEB8DA-6876-4BF5-A3E5-1AD57C1D262E}">
      <dgm:prSet/>
      <dgm:spPr/>
      <dgm:t>
        <a:bodyPr/>
        <a:lstStyle/>
        <a:p>
          <a:endParaRPr lang="en-PK"/>
        </a:p>
      </dgm:t>
    </dgm:pt>
    <dgm:pt modelId="{C4A91DA8-7390-425F-B336-C9A3A2546C09}">
      <dgm:prSet phldrT="[Text]"/>
      <dgm:spPr/>
      <dgm:t>
        <a:bodyPr/>
        <a:lstStyle/>
        <a:p>
          <a:r>
            <a:rPr lang="en-US" dirty="0"/>
            <a:t>Continuous</a:t>
          </a:r>
          <a:endParaRPr lang="en-PK" dirty="0"/>
        </a:p>
      </dgm:t>
    </dgm:pt>
    <dgm:pt modelId="{358B9145-C6C9-4783-BE27-CB8F202E769A}" type="parTrans" cxnId="{0471B751-CE32-431E-A064-4B7F26621A28}">
      <dgm:prSet/>
      <dgm:spPr/>
      <dgm:t>
        <a:bodyPr/>
        <a:lstStyle/>
        <a:p>
          <a:endParaRPr lang="en-PK"/>
        </a:p>
      </dgm:t>
    </dgm:pt>
    <dgm:pt modelId="{DFD1A7DA-619B-4FFE-8B13-52B9FE26F413}" type="sibTrans" cxnId="{0471B751-CE32-431E-A064-4B7F26621A28}">
      <dgm:prSet/>
      <dgm:spPr/>
      <dgm:t>
        <a:bodyPr/>
        <a:lstStyle/>
        <a:p>
          <a:endParaRPr lang="en-PK"/>
        </a:p>
      </dgm:t>
    </dgm:pt>
    <dgm:pt modelId="{A3C96835-1B9F-4F38-83F1-570142DD558E}">
      <dgm:prSet phldrT="[Text]"/>
      <dgm:spPr/>
      <dgm:t>
        <a:bodyPr/>
        <a:lstStyle/>
        <a:p>
          <a:r>
            <a:rPr lang="en-US" dirty="0"/>
            <a:t>Ordinal</a:t>
          </a:r>
          <a:endParaRPr lang="en-PK" dirty="0"/>
        </a:p>
      </dgm:t>
    </dgm:pt>
    <dgm:pt modelId="{19DEA7F2-DB84-419D-A763-F8EB39ED7147}" type="parTrans" cxnId="{8C6977E3-21E7-4645-B9DE-0495426E319D}">
      <dgm:prSet/>
      <dgm:spPr/>
      <dgm:t>
        <a:bodyPr/>
        <a:lstStyle/>
        <a:p>
          <a:endParaRPr lang="en-PK"/>
        </a:p>
      </dgm:t>
    </dgm:pt>
    <dgm:pt modelId="{D40B5F84-E41A-490A-9C4E-3C763E48E316}" type="sibTrans" cxnId="{8C6977E3-21E7-4645-B9DE-0495426E319D}">
      <dgm:prSet/>
      <dgm:spPr/>
      <dgm:t>
        <a:bodyPr/>
        <a:lstStyle/>
        <a:p>
          <a:endParaRPr lang="en-PK"/>
        </a:p>
      </dgm:t>
    </dgm:pt>
    <dgm:pt modelId="{2CF479A7-CC2F-4639-9CD5-64F093001D92}">
      <dgm:prSet phldrT="[Text]"/>
      <dgm:spPr>
        <a:solidFill>
          <a:schemeClr val="tx2">
            <a:lumMod val="75000"/>
          </a:schemeClr>
        </a:solidFill>
      </dgm:spPr>
      <dgm:t>
        <a:bodyPr/>
        <a:lstStyle/>
        <a:p>
          <a:r>
            <a:rPr lang="en-US" dirty="0"/>
            <a:t>Binary</a:t>
          </a:r>
        </a:p>
      </dgm:t>
    </dgm:pt>
    <dgm:pt modelId="{EB197F0F-70B3-4061-8D70-A5F53A183F2C}" type="parTrans" cxnId="{70FA66A7-AE39-4D1B-A452-B5CE0839BABA}">
      <dgm:prSet/>
      <dgm:spPr/>
      <dgm:t>
        <a:bodyPr/>
        <a:lstStyle/>
        <a:p>
          <a:endParaRPr lang="en-PK"/>
        </a:p>
      </dgm:t>
    </dgm:pt>
    <dgm:pt modelId="{BAEC93AB-114F-48E4-B580-61FEA41B27BA}" type="sibTrans" cxnId="{70FA66A7-AE39-4D1B-A452-B5CE0839BABA}">
      <dgm:prSet/>
      <dgm:spPr/>
      <dgm:t>
        <a:bodyPr/>
        <a:lstStyle/>
        <a:p>
          <a:endParaRPr lang="en-PK"/>
        </a:p>
      </dgm:t>
    </dgm:pt>
    <dgm:pt modelId="{1492FB12-A7F8-47A7-9F20-1BE45E539ADF}">
      <dgm:prSet phldrT="[Text]"/>
      <dgm:spPr>
        <a:solidFill>
          <a:schemeClr val="tx2">
            <a:lumMod val="75000"/>
          </a:schemeClr>
        </a:solidFill>
      </dgm:spPr>
      <dgm:t>
        <a:bodyPr/>
        <a:lstStyle/>
        <a:p>
          <a:r>
            <a:rPr lang="en-US" dirty="0"/>
            <a:t>Interval</a:t>
          </a:r>
          <a:endParaRPr lang="en-PK" dirty="0"/>
        </a:p>
      </dgm:t>
    </dgm:pt>
    <dgm:pt modelId="{B0793800-7B8E-4940-B501-E55989E7EC1C}" type="parTrans" cxnId="{098C0E46-5B25-4C07-A66B-8F50F14A9C8D}">
      <dgm:prSet/>
      <dgm:spPr/>
      <dgm:t>
        <a:bodyPr/>
        <a:lstStyle/>
        <a:p>
          <a:endParaRPr lang="en-PK"/>
        </a:p>
      </dgm:t>
    </dgm:pt>
    <dgm:pt modelId="{D4972C1C-142E-46F4-AE18-F1D97FD08604}" type="sibTrans" cxnId="{098C0E46-5B25-4C07-A66B-8F50F14A9C8D}">
      <dgm:prSet/>
      <dgm:spPr/>
      <dgm:t>
        <a:bodyPr/>
        <a:lstStyle/>
        <a:p>
          <a:endParaRPr lang="en-PK"/>
        </a:p>
      </dgm:t>
    </dgm:pt>
    <dgm:pt modelId="{17BEDB7D-EF4C-4F32-9BAB-7B6F6AF14F85}">
      <dgm:prSet phldrT="[Text]"/>
      <dgm:spPr>
        <a:solidFill>
          <a:schemeClr val="tx2">
            <a:lumMod val="75000"/>
          </a:schemeClr>
        </a:solidFill>
      </dgm:spPr>
      <dgm:t>
        <a:bodyPr/>
        <a:lstStyle/>
        <a:p>
          <a:r>
            <a:rPr lang="en-US" dirty="0"/>
            <a:t>Ratio</a:t>
          </a:r>
          <a:endParaRPr lang="en-PK" dirty="0"/>
        </a:p>
      </dgm:t>
    </dgm:pt>
    <dgm:pt modelId="{ABA31D59-926C-42FA-9989-2BDEA65CA9A2}" type="parTrans" cxnId="{BB32D8B1-F03C-4458-BB19-FAFECCA2244B}">
      <dgm:prSet/>
      <dgm:spPr/>
      <dgm:t>
        <a:bodyPr/>
        <a:lstStyle/>
        <a:p>
          <a:endParaRPr lang="en-PK"/>
        </a:p>
      </dgm:t>
    </dgm:pt>
    <dgm:pt modelId="{4348E1C6-5587-4121-BBA7-8D33AE131AD4}" type="sibTrans" cxnId="{BB32D8B1-F03C-4458-BB19-FAFECCA2244B}">
      <dgm:prSet/>
      <dgm:spPr/>
      <dgm:t>
        <a:bodyPr/>
        <a:lstStyle/>
        <a:p>
          <a:endParaRPr lang="en-PK"/>
        </a:p>
      </dgm:t>
    </dgm:pt>
    <dgm:pt modelId="{DF3E84A9-735E-4924-8B2D-E31BAF175597}">
      <dgm:prSet phldrT="[Text]"/>
      <dgm:spPr>
        <a:solidFill>
          <a:schemeClr val="tx2">
            <a:lumMod val="75000"/>
          </a:schemeClr>
        </a:solidFill>
      </dgm:spPr>
      <dgm:t>
        <a:bodyPr/>
        <a:lstStyle/>
        <a:p>
          <a:r>
            <a:rPr lang="en-US" dirty="0"/>
            <a:t>Nominal</a:t>
          </a:r>
        </a:p>
      </dgm:t>
    </dgm:pt>
    <dgm:pt modelId="{9635551C-F6F9-488E-8DC3-2767C6B83F79}" type="parTrans" cxnId="{46DBE59C-878A-4E5B-A222-03427FD4BD06}">
      <dgm:prSet/>
      <dgm:spPr/>
      <dgm:t>
        <a:bodyPr/>
        <a:lstStyle/>
        <a:p>
          <a:endParaRPr lang="en-PK"/>
        </a:p>
      </dgm:t>
    </dgm:pt>
    <dgm:pt modelId="{DFFE1F20-E1AB-4B7B-88F0-E52288B805C4}" type="sibTrans" cxnId="{46DBE59C-878A-4E5B-A222-03427FD4BD06}">
      <dgm:prSet/>
      <dgm:spPr/>
      <dgm:t>
        <a:bodyPr/>
        <a:lstStyle/>
        <a:p>
          <a:endParaRPr lang="en-PK"/>
        </a:p>
      </dgm:t>
    </dgm:pt>
    <dgm:pt modelId="{789F900D-247F-4154-926E-114849532DA2}">
      <dgm:prSet phldrT="[Text]"/>
      <dgm:spPr>
        <a:solidFill>
          <a:schemeClr val="tx2">
            <a:lumMod val="75000"/>
          </a:schemeClr>
        </a:solidFill>
      </dgm:spPr>
      <dgm:t>
        <a:bodyPr/>
        <a:lstStyle/>
        <a:p>
          <a:r>
            <a:rPr lang="en-US" dirty="0"/>
            <a:t>Ordinal</a:t>
          </a:r>
        </a:p>
      </dgm:t>
    </dgm:pt>
    <dgm:pt modelId="{D41CD925-8812-4C82-BFF3-68D744F2B69C}" type="parTrans" cxnId="{62C0B320-51AB-4DFE-8518-52FC40742907}">
      <dgm:prSet/>
      <dgm:spPr/>
      <dgm:t>
        <a:bodyPr/>
        <a:lstStyle/>
        <a:p>
          <a:endParaRPr lang="en-PK"/>
        </a:p>
      </dgm:t>
    </dgm:pt>
    <dgm:pt modelId="{11D2A071-9310-495A-BF52-2FBEEC59A1FC}" type="sibTrans" cxnId="{62C0B320-51AB-4DFE-8518-52FC40742907}">
      <dgm:prSet/>
      <dgm:spPr/>
      <dgm:t>
        <a:bodyPr/>
        <a:lstStyle/>
        <a:p>
          <a:endParaRPr lang="en-PK"/>
        </a:p>
      </dgm:t>
    </dgm:pt>
    <dgm:pt modelId="{CA482F6D-A01E-4BE7-A633-EEB640225B47}" type="pres">
      <dgm:prSet presAssocID="{4B0663D9-8DD5-4ADC-9768-F06E732FCC79}" presName="mainComposite" presStyleCnt="0">
        <dgm:presLayoutVars>
          <dgm:chPref val="1"/>
          <dgm:dir/>
          <dgm:animOne val="branch"/>
          <dgm:animLvl val="lvl"/>
          <dgm:resizeHandles val="exact"/>
        </dgm:presLayoutVars>
      </dgm:prSet>
      <dgm:spPr/>
    </dgm:pt>
    <dgm:pt modelId="{75C45933-FE13-439D-8373-76F7FA737CC9}" type="pres">
      <dgm:prSet presAssocID="{4B0663D9-8DD5-4ADC-9768-F06E732FCC79}" presName="hierFlow" presStyleCnt="0"/>
      <dgm:spPr/>
    </dgm:pt>
    <dgm:pt modelId="{921F717C-05E0-464D-9319-E80F52B3387D}" type="pres">
      <dgm:prSet presAssocID="{4B0663D9-8DD5-4ADC-9768-F06E732FCC79}" presName="hierChild1" presStyleCnt="0">
        <dgm:presLayoutVars>
          <dgm:chPref val="1"/>
          <dgm:animOne val="branch"/>
          <dgm:animLvl val="lvl"/>
        </dgm:presLayoutVars>
      </dgm:prSet>
      <dgm:spPr/>
    </dgm:pt>
    <dgm:pt modelId="{850F2231-4694-463A-AC95-8C554E9BE9ED}" type="pres">
      <dgm:prSet presAssocID="{329D1D44-8EC4-4204-ABFE-895741692AF4}" presName="Name17" presStyleCnt="0"/>
      <dgm:spPr/>
    </dgm:pt>
    <dgm:pt modelId="{67AF83C1-C995-4CF2-8389-30ECBA44CE24}" type="pres">
      <dgm:prSet presAssocID="{329D1D44-8EC4-4204-ABFE-895741692AF4}" presName="level1Shape" presStyleLbl="node0" presStyleIdx="0" presStyleCnt="1">
        <dgm:presLayoutVars>
          <dgm:chPref val="3"/>
        </dgm:presLayoutVars>
      </dgm:prSet>
      <dgm:spPr/>
    </dgm:pt>
    <dgm:pt modelId="{6DD891E2-E8A9-4F09-BBE3-6976BB09E9F7}" type="pres">
      <dgm:prSet presAssocID="{329D1D44-8EC4-4204-ABFE-895741692AF4}" presName="hierChild2" presStyleCnt="0"/>
      <dgm:spPr/>
    </dgm:pt>
    <dgm:pt modelId="{05655CBE-0DED-4A0D-B69A-69F4BE850A63}" type="pres">
      <dgm:prSet presAssocID="{B4A0D61F-FB54-4CFD-87D6-E4BCB6D8C64F}" presName="Name25" presStyleLbl="parChTrans1D2" presStyleIdx="0" presStyleCnt="2"/>
      <dgm:spPr/>
    </dgm:pt>
    <dgm:pt modelId="{575B5B14-A4AF-495B-8E64-93AFB2252CA4}" type="pres">
      <dgm:prSet presAssocID="{B4A0D61F-FB54-4CFD-87D6-E4BCB6D8C64F}" presName="connTx" presStyleLbl="parChTrans1D2" presStyleIdx="0" presStyleCnt="2"/>
      <dgm:spPr/>
    </dgm:pt>
    <dgm:pt modelId="{FD6E348D-B259-48C2-AF2B-6C485911DFC6}" type="pres">
      <dgm:prSet presAssocID="{E5E3ABBA-DC4D-46F0-9201-85CF9E7E2DB8}" presName="Name30" presStyleCnt="0"/>
      <dgm:spPr/>
    </dgm:pt>
    <dgm:pt modelId="{56520F8E-886F-4475-857C-02526B3F770C}" type="pres">
      <dgm:prSet presAssocID="{E5E3ABBA-DC4D-46F0-9201-85CF9E7E2DB8}" presName="level2Shape" presStyleLbl="node2" presStyleIdx="0" presStyleCnt="2"/>
      <dgm:spPr/>
    </dgm:pt>
    <dgm:pt modelId="{B17DF2F7-FAA5-4F77-B796-DA520EF0DB82}" type="pres">
      <dgm:prSet presAssocID="{E5E3ABBA-DC4D-46F0-9201-85CF9E7E2DB8}" presName="hierChild3" presStyleCnt="0"/>
      <dgm:spPr/>
    </dgm:pt>
    <dgm:pt modelId="{476EE2EA-EC68-481E-BD90-F1C8BF14303A}" type="pres">
      <dgm:prSet presAssocID="{DB484B59-428E-4ED7-B207-0C936D27D5DA}" presName="Name25" presStyleLbl="parChTrans1D3" presStyleIdx="0" presStyleCnt="2"/>
      <dgm:spPr/>
    </dgm:pt>
    <dgm:pt modelId="{A63045A8-4A98-4CAD-A990-6B550E82AF8F}" type="pres">
      <dgm:prSet presAssocID="{DB484B59-428E-4ED7-B207-0C936D27D5DA}" presName="connTx" presStyleLbl="parChTrans1D3" presStyleIdx="0" presStyleCnt="2"/>
      <dgm:spPr/>
    </dgm:pt>
    <dgm:pt modelId="{7DA63B9E-0014-4979-9AE3-C5FFB53A434E}" type="pres">
      <dgm:prSet presAssocID="{695406D6-30BA-4058-9ED4-588E9301A23C}" presName="Name30" presStyleCnt="0"/>
      <dgm:spPr/>
    </dgm:pt>
    <dgm:pt modelId="{17783C8B-1D36-4A24-9703-F9D1988D3296}" type="pres">
      <dgm:prSet presAssocID="{695406D6-30BA-4058-9ED4-588E9301A23C}" presName="level2Shape" presStyleLbl="node3" presStyleIdx="0" presStyleCnt="2"/>
      <dgm:spPr/>
    </dgm:pt>
    <dgm:pt modelId="{2780E2DA-1239-4A8B-A621-E36E58122169}" type="pres">
      <dgm:prSet presAssocID="{695406D6-30BA-4058-9ED4-588E9301A23C}" presName="hierChild3" presStyleCnt="0"/>
      <dgm:spPr/>
    </dgm:pt>
    <dgm:pt modelId="{C2149A2C-CA42-4040-93E0-99AF443F73A4}" type="pres">
      <dgm:prSet presAssocID="{0C71B99E-B14B-4F82-98A9-EA6518D566DB}" presName="Name25" presStyleLbl="parChTrans1D4" presStyleIdx="0" presStyleCnt="9"/>
      <dgm:spPr/>
    </dgm:pt>
    <dgm:pt modelId="{4AA836C0-BE4C-4132-97A0-214C48620136}" type="pres">
      <dgm:prSet presAssocID="{0C71B99E-B14B-4F82-98A9-EA6518D566DB}" presName="connTx" presStyleLbl="parChTrans1D4" presStyleIdx="0" presStyleCnt="9"/>
      <dgm:spPr/>
    </dgm:pt>
    <dgm:pt modelId="{01E498FE-E8B6-4DC8-9E36-7B79449FEDB4}" type="pres">
      <dgm:prSet presAssocID="{FD136F06-FF06-4327-8FEA-E8078A8B89B9}" presName="Name30" presStyleCnt="0"/>
      <dgm:spPr/>
    </dgm:pt>
    <dgm:pt modelId="{7613E41A-ABC6-4A31-8CB8-37BD7BCB72CD}" type="pres">
      <dgm:prSet presAssocID="{FD136F06-FF06-4327-8FEA-E8078A8B89B9}" presName="level2Shape" presStyleLbl="node4" presStyleIdx="0" presStyleCnt="9"/>
      <dgm:spPr/>
    </dgm:pt>
    <dgm:pt modelId="{58C88653-B6E3-4AAD-9EF9-021962F5898F}" type="pres">
      <dgm:prSet presAssocID="{FD136F06-FF06-4327-8FEA-E8078A8B89B9}" presName="hierChild3" presStyleCnt="0"/>
      <dgm:spPr/>
    </dgm:pt>
    <dgm:pt modelId="{F29F1315-AC1D-4D45-ACB3-B17A2AD7F840}" type="pres">
      <dgm:prSet presAssocID="{19DEA7F2-DB84-419D-A763-F8EB39ED7147}" presName="Name25" presStyleLbl="parChTrans1D4" presStyleIdx="1" presStyleCnt="9"/>
      <dgm:spPr/>
    </dgm:pt>
    <dgm:pt modelId="{2B6C8A1E-E1B3-45B5-A09F-526E3DAC987A}" type="pres">
      <dgm:prSet presAssocID="{19DEA7F2-DB84-419D-A763-F8EB39ED7147}" presName="connTx" presStyleLbl="parChTrans1D4" presStyleIdx="1" presStyleCnt="9"/>
      <dgm:spPr/>
    </dgm:pt>
    <dgm:pt modelId="{99A28FE7-0657-4CEC-B24D-0D2D04EAC4F8}" type="pres">
      <dgm:prSet presAssocID="{A3C96835-1B9F-4F38-83F1-570142DD558E}" presName="Name30" presStyleCnt="0"/>
      <dgm:spPr/>
    </dgm:pt>
    <dgm:pt modelId="{913CD7A1-9189-422C-8275-30413125C556}" type="pres">
      <dgm:prSet presAssocID="{A3C96835-1B9F-4F38-83F1-570142DD558E}" presName="level2Shape" presStyleLbl="node4" presStyleIdx="1" presStyleCnt="9"/>
      <dgm:spPr/>
    </dgm:pt>
    <dgm:pt modelId="{E3833E0E-8F6F-461E-9477-6284677E5F09}" type="pres">
      <dgm:prSet presAssocID="{A3C96835-1B9F-4F38-83F1-570142DD558E}" presName="hierChild3" presStyleCnt="0"/>
      <dgm:spPr/>
    </dgm:pt>
    <dgm:pt modelId="{08BE5F3B-94EE-4927-A452-A47D935E5078}" type="pres">
      <dgm:prSet presAssocID="{4E8CAE2D-9C9F-49F5-BC93-D304E642DD0A}" presName="Name25" presStyleLbl="parChTrans1D2" presStyleIdx="1" presStyleCnt="2"/>
      <dgm:spPr/>
    </dgm:pt>
    <dgm:pt modelId="{2514D37E-46B1-40F2-A272-494D8C8F7824}" type="pres">
      <dgm:prSet presAssocID="{4E8CAE2D-9C9F-49F5-BC93-D304E642DD0A}" presName="connTx" presStyleLbl="parChTrans1D2" presStyleIdx="1" presStyleCnt="2"/>
      <dgm:spPr/>
    </dgm:pt>
    <dgm:pt modelId="{25CA8BC1-BC9A-4453-8EAE-363AFE293B4F}" type="pres">
      <dgm:prSet presAssocID="{6479992F-D163-4A38-804C-53D6365B08A1}" presName="Name30" presStyleCnt="0"/>
      <dgm:spPr/>
    </dgm:pt>
    <dgm:pt modelId="{5E577A8F-3B66-4364-A7C6-893CF5EFE0AE}" type="pres">
      <dgm:prSet presAssocID="{6479992F-D163-4A38-804C-53D6365B08A1}" presName="level2Shape" presStyleLbl="node2" presStyleIdx="1" presStyleCnt="2"/>
      <dgm:spPr/>
    </dgm:pt>
    <dgm:pt modelId="{9247DBBB-46B8-4D18-A4F8-61229DBC2E87}" type="pres">
      <dgm:prSet presAssocID="{6479992F-D163-4A38-804C-53D6365B08A1}" presName="hierChild3" presStyleCnt="0"/>
      <dgm:spPr/>
    </dgm:pt>
    <dgm:pt modelId="{473FB70C-DBD0-42E2-9C74-BBF121CC15D8}" type="pres">
      <dgm:prSet presAssocID="{A40288E8-D46E-4101-8E63-3D2D8BEF053B}" presName="Name25" presStyleLbl="parChTrans1D3" presStyleIdx="1" presStyleCnt="2"/>
      <dgm:spPr/>
    </dgm:pt>
    <dgm:pt modelId="{41BAFD8E-026D-413C-B56F-014B01EE20DA}" type="pres">
      <dgm:prSet presAssocID="{A40288E8-D46E-4101-8E63-3D2D8BEF053B}" presName="connTx" presStyleLbl="parChTrans1D3" presStyleIdx="1" presStyleCnt="2"/>
      <dgm:spPr/>
    </dgm:pt>
    <dgm:pt modelId="{5CA84670-DE6E-4C3D-BA6A-36FB3A4FF28A}" type="pres">
      <dgm:prSet presAssocID="{EF9BADB8-F945-4096-BED7-17DF3FD2A47C}" presName="Name30" presStyleCnt="0"/>
      <dgm:spPr/>
    </dgm:pt>
    <dgm:pt modelId="{BAFFCD8C-3B97-4267-B8EF-5E12A8C0C7DC}" type="pres">
      <dgm:prSet presAssocID="{EF9BADB8-F945-4096-BED7-17DF3FD2A47C}" presName="level2Shape" presStyleLbl="node3" presStyleIdx="1" presStyleCnt="2"/>
      <dgm:spPr/>
    </dgm:pt>
    <dgm:pt modelId="{FF10DACD-7AC9-441D-B7A9-749757759480}" type="pres">
      <dgm:prSet presAssocID="{EF9BADB8-F945-4096-BED7-17DF3FD2A47C}" presName="hierChild3" presStyleCnt="0"/>
      <dgm:spPr/>
    </dgm:pt>
    <dgm:pt modelId="{8E82CAF9-563E-4B5B-8B68-BC6809AF035B}" type="pres">
      <dgm:prSet presAssocID="{60E17C5F-3A66-487C-8A33-97588E19262D}" presName="Name25" presStyleLbl="parChTrans1D4" presStyleIdx="2" presStyleCnt="9"/>
      <dgm:spPr/>
    </dgm:pt>
    <dgm:pt modelId="{10262A7B-4462-45E8-86F0-84E06CCBA9F1}" type="pres">
      <dgm:prSet presAssocID="{60E17C5F-3A66-487C-8A33-97588E19262D}" presName="connTx" presStyleLbl="parChTrans1D4" presStyleIdx="2" presStyleCnt="9"/>
      <dgm:spPr/>
    </dgm:pt>
    <dgm:pt modelId="{C8532F8A-BAE7-44E4-B1D8-0AA7868898AA}" type="pres">
      <dgm:prSet presAssocID="{64EDF28B-D0B4-4576-9E85-8E0DA132322C}" presName="Name30" presStyleCnt="0"/>
      <dgm:spPr/>
    </dgm:pt>
    <dgm:pt modelId="{CF1AB4D9-ABDE-4977-BC46-CC9D1E6BE885}" type="pres">
      <dgm:prSet presAssocID="{64EDF28B-D0B4-4576-9E85-8E0DA132322C}" presName="level2Shape" presStyleLbl="node4" presStyleIdx="2" presStyleCnt="9"/>
      <dgm:spPr/>
    </dgm:pt>
    <dgm:pt modelId="{23316A64-87FA-4A3B-935E-8CA2EB7482EB}" type="pres">
      <dgm:prSet presAssocID="{64EDF28B-D0B4-4576-9E85-8E0DA132322C}" presName="hierChild3" presStyleCnt="0"/>
      <dgm:spPr/>
    </dgm:pt>
    <dgm:pt modelId="{26E510D8-0531-45F9-8033-C9A973F75E13}" type="pres">
      <dgm:prSet presAssocID="{EB197F0F-70B3-4061-8D70-A5F53A183F2C}" presName="Name25" presStyleLbl="parChTrans1D4" presStyleIdx="3" presStyleCnt="9"/>
      <dgm:spPr/>
    </dgm:pt>
    <dgm:pt modelId="{98F1DB92-EA98-4929-B315-04F527CD3621}" type="pres">
      <dgm:prSet presAssocID="{EB197F0F-70B3-4061-8D70-A5F53A183F2C}" presName="connTx" presStyleLbl="parChTrans1D4" presStyleIdx="3" presStyleCnt="9"/>
      <dgm:spPr/>
    </dgm:pt>
    <dgm:pt modelId="{F4E70A0D-1145-4D84-AFA5-E146F3917CC7}" type="pres">
      <dgm:prSet presAssocID="{2CF479A7-CC2F-4639-9CD5-64F093001D92}" presName="Name30" presStyleCnt="0"/>
      <dgm:spPr/>
    </dgm:pt>
    <dgm:pt modelId="{3D8F93C2-B4C1-49D9-AF05-A646B2346CA6}" type="pres">
      <dgm:prSet presAssocID="{2CF479A7-CC2F-4639-9CD5-64F093001D92}" presName="level2Shape" presStyleLbl="node4" presStyleIdx="3" presStyleCnt="9"/>
      <dgm:spPr/>
    </dgm:pt>
    <dgm:pt modelId="{10C9BE5A-059A-4FA3-8F19-F35E450F6492}" type="pres">
      <dgm:prSet presAssocID="{2CF479A7-CC2F-4639-9CD5-64F093001D92}" presName="hierChild3" presStyleCnt="0"/>
      <dgm:spPr/>
    </dgm:pt>
    <dgm:pt modelId="{96CA71C6-8670-4838-92A9-40151C8E2421}" type="pres">
      <dgm:prSet presAssocID="{9635551C-F6F9-488E-8DC3-2767C6B83F79}" presName="Name25" presStyleLbl="parChTrans1D4" presStyleIdx="4" presStyleCnt="9"/>
      <dgm:spPr/>
    </dgm:pt>
    <dgm:pt modelId="{404C82A6-1F71-4558-BA37-DCCEB4871B9F}" type="pres">
      <dgm:prSet presAssocID="{9635551C-F6F9-488E-8DC3-2767C6B83F79}" presName="connTx" presStyleLbl="parChTrans1D4" presStyleIdx="4" presStyleCnt="9"/>
      <dgm:spPr/>
    </dgm:pt>
    <dgm:pt modelId="{F9EC43B1-3019-4B1B-A03D-6E288FF35A92}" type="pres">
      <dgm:prSet presAssocID="{DF3E84A9-735E-4924-8B2D-E31BAF175597}" presName="Name30" presStyleCnt="0"/>
      <dgm:spPr/>
    </dgm:pt>
    <dgm:pt modelId="{053DEB31-1EDE-412B-ABC6-16F526BC4FB6}" type="pres">
      <dgm:prSet presAssocID="{DF3E84A9-735E-4924-8B2D-E31BAF175597}" presName="level2Shape" presStyleLbl="node4" presStyleIdx="4" presStyleCnt="9"/>
      <dgm:spPr/>
    </dgm:pt>
    <dgm:pt modelId="{34FA9F56-47FF-4801-A1B4-29E4B312E9AB}" type="pres">
      <dgm:prSet presAssocID="{DF3E84A9-735E-4924-8B2D-E31BAF175597}" presName="hierChild3" presStyleCnt="0"/>
      <dgm:spPr/>
    </dgm:pt>
    <dgm:pt modelId="{4D7A7172-3FBF-4036-A59F-62052A2C82A9}" type="pres">
      <dgm:prSet presAssocID="{D41CD925-8812-4C82-BFF3-68D744F2B69C}" presName="Name25" presStyleLbl="parChTrans1D4" presStyleIdx="5" presStyleCnt="9"/>
      <dgm:spPr/>
    </dgm:pt>
    <dgm:pt modelId="{51CEF6A0-1391-4556-95BE-FFE31F04CCBC}" type="pres">
      <dgm:prSet presAssocID="{D41CD925-8812-4C82-BFF3-68D744F2B69C}" presName="connTx" presStyleLbl="parChTrans1D4" presStyleIdx="5" presStyleCnt="9"/>
      <dgm:spPr/>
    </dgm:pt>
    <dgm:pt modelId="{2FD5E736-4E13-45C3-BEDE-E3754A9EA0C3}" type="pres">
      <dgm:prSet presAssocID="{789F900D-247F-4154-926E-114849532DA2}" presName="Name30" presStyleCnt="0"/>
      <dgm:spPr/>
    </dgm:pt>
    <dgm:pt modelId="{C731AFD0-7BE3-4449-8CFF-5007FD994D41}" type="pres">
      <dgm:prSet presAssocID="{789F900D-247F-4154-926E-114849532DA2}" presName="level2Shape" presStyleLbl="node4" presStyleIdx="5" presStyleCnt="9"/>
      <dgm:spPr/>
    </dgm:pt>
    <dgm:pt modelId="{AA2BAFD9-C8CC-4563-9C17-11FCB2CAE5F7}" type="pres">
      <dgm:prSet presAssocID="{789F900D-247F-4154-926E-114849532DA2}" presName="hierChild3" presStyleCnt="0"/>
      <dgm:spPr/>
    </dgm:pt>
    <dgm:pt modelId="{30569900-07A8-4522-B57C-CF3A00761852}" type="pres">
      <dgm:prSet presAssocID="{358B9145-C6C9-4783-BE27-CB8F202E769A}" presName="Name25" presStyleLbl="parChTrans1D4" presStyleIdx="6" presStyleCnt="9"/>
      <dgm:spPr/>
    </dgm:pt>
    <dgm:pt modelId="{22B90A15-D46F-4502-B724-54BC60844366}" type="pres">
      <dgm:prSet presAssocID="{358B9145-C6C9-4783-BE27-CB8F202E769A}" presName="connTx" presStyleLbl="parChTrans1D4" presStyleIdx="6" presStyleCnt="9"/>
      <dgm:spPr/>
    </dgm:pt>
    <dgm:pt modelId="{5700F3F6-63BC-4ABF-A030-1661228BDC48}" type="pres">
      <dgm:prSet presAssocID="{C4A91DA8-7390-425F-B336-C9A3A2546C09}" presName="Name30" presStyleCnt="0"/>
      <dgm:spPr/>
    </dgm:pt>
    <dgm:pt modelId="{829EEAE0-CEEE-4E5C-87E3-F84D6F0C2BDD}" type="pres">
      <dgm:prSet presAssocID="{C4A91DA8-7390-425F-B336-C9A3A2546C09}" presName="level2Shape" presStyleLbl="node4" presStyleIdx="6" presStyleCnt="9"/>
      <dgm:spPr/>
    </dgm:pt>
    <dgm:pt modelId="{93ABF3FD-C7B6-448B-AD1A-978176103BA3}" type="pres">
      <dgm:prSet presAssocID="{C4A91DA8-7390-425F-B336-C9A3A2546C09}" presName="hierChild3" presStyleCnt="0"/>
      <dgm:spPr/>
    </dgm:pt>
    <dgm:pt modelId="{54794CE6-BD85-4844-B9D3-85F39AEB5575}" type="pres">
      <dgm:prSet presAssocID="{B0793800-7B8E-4940-B501-E55989E7EC1C}" presName="Name25" presStyleLbl="parChTrans1D4" presStyleIdx="7" presStyleCnt="9"/>
      <dgm:spPr/>
    </dgm:pt>
    <dgm:pt modelId="{E5273C40-7E87-47DD-9E77-6B69A6BE4EAF}" type="pres">
      <dgm:prSet presAssocID="{B0793800-7B8E-4940-B501-E55989E7EC1C}" presName="connTx" presStyleLbl="parChTrans1D4" presStyleIdx="7" presStyleCnt="9"/>
      <dgm:spPr/>
    </dgm:pt>
    <dgm:pt modelId="{EB0AAB3B-5B3C-4492-A485-56C84481E5BA}" type="pres">
      <dgm:prSet presAssocID="{1492FB12-A7F8-47A7-9F20-1BE45E539ADF}" presName="Name30" presStyleCnt="0"/>
      <dgm:spPr/>
    </dgm:pt>
    <dgm:pt modelId="{049D9758-1E65-4F5A-87FE-4743D16D5775}" type="pres">
      <dgm:prSet presAssocID="{1492FB12-A7F8-47A7-9F20-1BE45E539ADF}" presName="level2Shape" presStyleLbl="node4" presStyleIdx="7" presStyleCnt="9"/>
      <dgm:spPr/>
    </dgm:pt>
    <dgm:pt modelId="{F20B74CB-908B-4204-8BE3-ED598BCCB4A1}" type="pres">
      <dgm:prSet presAssocID="{1492FB12-A7F8-47A7-9F20-1BE45E539ADF}" presName="hierChild3" presStyleCnt="0"/>
      <dgm:spPr/>
    </dgm:pt>
    <dgm:pt modelId="{444437F6-EC5D-4040-848C-01FECD3C285C}" type="pres">
      <dgm:prSet presAssocID="{ABA31D59-926C-42FA-9989-2BDEA65CA9A2}" presName="Name25" presStyleLbl="parChTrans1D4" presStyleIdx="8" presStyleCnt="9"/>
      <dgm:spPr/>
    </dgm:pt>
    <dgm:pt modelId="{ECA87E6C-F9D1-4A15-BA85-99997B4DCDBB}" type="pres">
      <dgm:prSet presAssocID="{ABA31D59-926C-42FA-9989-2BDEA65CA9A2}" presName="connTx" presStyleLbl="parChTrans1D4" presStyleIdx="8" presStyleCnt="9"/>
      <dgm:spPr/>
    </dgm:pt>
    <dgm:pt modelId="{1B13A7CD-9D04-43D0-BC83-77097D351A6A}" type="pres">
      <dgm:prSet presAssocID="{17BEDB7D-EF4C-4F32-9BAB-7B6F6AF14F85}" presName="Name30" presStyleCnt="0"/>
      <dgm:spPr/>
    </dgm:pt>
    <dgm:pt modelId="{9412DC7C-D545-42A6-88E3-8C60E409E66E}" type="pres">
      <dgm:prSet presAssocID="{17BEDB7D-EF4C-4F32-9BAB-7B6F6AF14F85}" presName="level2Shape" presStyleLbl="node4" presStyleIdx="8" presStyleCnt="9"/>
      <dgm:spPr/>
    </dgm:pt>
    <dgm:pt modelId="{CC3EBF9A-6C95-4CD2-97D5-65513E9DE703}" type="pres">
      <dgm:prSet presAssocID="{17BEDB7D-EF4C-4F32-9BAB-7B6F6AF14F85}" presName="hierChild3" presStyleCnt="0"/>
      <dgm:spPr/>
    </dgm:pt>
    <dgm:pt modelId="{161A79C7-D3F7-40E0-8C40-7B9592601221}" type="pres">
      <dgm:prSet presAssocID="{4B0663D9-8DD5-4ADC-9768-F06E732FCC79}" presName="bgShapesFlow" presStyleCnt="0"/>
      <dgm:spPr/>
    </dgm:pt>
  </dgm:ptLst>
  <dgm:cxnLst>
    <dgm:cxn modelId="{5FE62500-5C3E-43B6-921C-16C1321D68C4}" type="presOf" srcId="{60E17C5F-3A66-487C-8A33-97588E19262D}" destId="{10262A7B-4462-45E8-86F0-84E06CCBA9F1}" srcOrd="1" destOrd="0" presId="urn:microsoft.com/office/officeart/2005/8/layout/hierarchy5"/>
    <dgm:cxn modelId="{78688C05-D8C2-49D0-A56B-901E852F896C}" type="presOf" srcId="{695406D6-30BA-4058-9ED4-588E9301A23C}" destId="{17783C8B-1D36-4A24-9703-F9D1988D3296}" srcOrd="0" destOrd="0" presId="urn:microsoft.com/office/officeart/2005/8/layout/hierarchy5"/>
    <dgm:cxn modelId="{BCBC5E0B-6591-4268-9B1F-1CCE475134AE}" type="presOf" srcId="{B4A0D61F-FB54-4CFD-87D6-E4BCB6D8C64F}" destId="{575B5B14-A4AF-495B-8E64-93AFB2252CA4}" srcOrd="1" destOrd="0" presId="urn:microsoft.com/office/officeart/2005/8/layout/hierarchy5"/>
    <dgm:cxn modelId="{3DF27B0B-F6DF-4029-9077-6EDB92F9DC15}" type="presOf" srcId="{DB484B59-428E-4ED7-B207-0C936D27D5DA}" destId="{476EE2EA-EC68-481E-BD90-F1C8BF14303A}" srcOrd="0" destOrd="0" presId="urn:microsoft.com/office/officeart/2005/8/layout/hierarchy5"/>
    <dgm:cxn modelId="{578DDA13-8B2E-432A-AF65-AFA4CC8D3E9F}" type="presOf" srcId="{ABA31D59-926C-42FA-9989-2BDEA65CA9A2}" destId="{ECA87E6C-F9D1-4A15-BA85-99997B4DCDBB}" srcOrd="1" destOrd="0" presId="urn:microsoft.com/office/officeart/2005/8/layout/hierarchy5"/>
    <dgm:cxn modelId="{F51BAA17-9452-45DC-BB6C-3034485445FD}" type="presOf" srcId="{60E17C5F-3A66-487C-8A33-97588E19262D}" destId="{8E82CAF9-563E-4B5B-8B68-BC6809AF035B}" srcOrd="0" destOrd="0" presId="urn:microsoft.com/office/officeart/2005/8/layout/hierarchy5"/>
    <dgm:cxn modelId="{0229D11B-1F4F-4F4F-A0CC-8B22AF4114F0}" type="presOf" srcId="{D41CD925-8812-4C82-BFF3-68D744F2B69C}" destId="{51CEF6A0-1391-4556-95BE-FFE31F04CCBC}" srcOrd="1" destOrd="0" presId="urn:microsoft.com/office/officeart/2005/8/layout/hierarchy5"/>
    <dgm:cxn modelId="{6D87D31C-36F4-4F65-9485-E902DD6205E8}" srcId="{6479992F-D163-4A38-804C-53D6365B08A1}" destId="{EF9BADB8-F945-4096-BED7-17DF3FD2A47C}" srcOrd="0" destOrd="0" parTransId="{A40288E8-D46E-4101-8E63-3D2D8BEF053B}" sibTransId="{CFEE7F42-16E4-4D12-B9E2-42DE7BB6FAB4}"/>
    <dgm:cxn modelId="{62C0B320-51AB-4DFE-8518-52FC40742907}" srcId="{64EDF28B-D0B4-4576-9E85-8E0DA132322C}" destId="{789F900D-247F-4154-926E-114849532DA2}" srcOrd="2" destOrd="0" parTransId="{D41CD925-8812-4C82-BFF3-68D744F2B69C}" sibTransId="{11D2A071-9310-495A-BF52-2FBEEC59A1FC}"/>
    <dgm:cxn modelId="{BBB8FB22-4654-4D63-8BDA-B4A9CAAC81B1}" type="presOf" srcId="{19DEA7F2-DB84-419D-A763-F8EB39ED7147}" destId="{2B6C8A1E-E1B3-45B5-A09F-526E3DAC987A}" srcOrd="1" destOrd="0" presId="urn:microsoft.com/office/officeart/2005/8/layout/hierarchy5"/>
    <dgm:cxn modelId="{35682E2B-90E6-4A27-9441-305128A1F77F}" type="presOf" srcId="{2CF479A7-CC2F-4639-9CD5-64F093001D92}" destId="{3D8F93C2-B4C1-49D9-AF05-A646B2346CA6}" srcOrd="0" destOrd="0" presId="urn:microsoft.com/office/officeart/2005/8/layout/hierarchy5"/>
    <dgm:cxn modelId="{CD6B302F-F961-4A62-8B83-6372D9BF9524}" srcId="{329D1D44-8EC4-4204-ABFE-895741692AF4}" destId="{6479992F-D163-4A38-804C-53D6365B08A1}" srcOrd="1" destOrd="0" parTransId="{4E8CAE2D-9C9F-49F5-BC93-D304E642DD0A}" sibTransId="{D16036E4-4D44-443F-A034-4615686C7D97}"/>
    <dgm:cxn modelId="{1226C830-6222-428A-8A96-30F8BBCA36D5}" type="presOf" srcId="{DB484B59-428E-4ED7-B207-0C936D27D5DA}" destId="{A63045A8-4A98-4CAD-A990-6B550E82AF8F}" srcOrd="1" destOrd="0" presId="urn:microsoft.com/office/officeart/2005/8/layout/hierarchy5"/>
    <dgm:cxn modelId="{5A0F7C3A-7D47-45D5-992B-D8FFBF4D1728}" srcId="{695406D6-30BA-4058-9ED4-588E9301A23C}" destId="{FD136F06-FF06-4327-8FEA-E8078A8B89B9}" srcOrd="0" destOrd="0" parTransId="{0C71B99E-B14B-4F82-98A9-EA6518D566DB}" sibTransId="{FCA4E0E4-F8FF-4AC9-A3D3-72A1EE56B2B9}"/>
    <dgm:cxn modelId="{45EC1C40-7FBC-418D-BBD0-A2D3BF83BF01}" srcId="{4B0663D9-8DD5-4ADC-9768-F06E732FCC79}" destId="{329D1D44-8EC4-4204-ABFE-895741692AF4}" srcOrd="0" destOrd="0" parTransId="{6E4733B6-33D6-46FC-AB79-07DD228EC86D}" sibTransId="{F7F0A856-0BE2-4737-B109-1E679FEDCCD1}"/>
    <dgm:cxn modelId="{B3F92E5B-AFDC-44BB-9989-2AF504239D09}" type="presOf" srcId="{358B9145-C6C9-4783-BE27-CB8F202E769A}" destId="{22B90A15-D46F-4502-B724-54BC60844366}" srcOrd="1" destOrd="0" presId="urn:microsoft.com/office/officeart/2005/8/layout/hierarchy5"/>
    <dgm:cxn modelId="{C2066A5E-38B7-4DE1-A005-52BB262B5105}" type="presOf" srcId="{FD136F06-FF06-4327-8FEA-E8078A8B89B9}" destId="{7613E41A-ABC6-4A31-8CB8-37BD7BCB72CD}" srcOrd="0" destOrd="0" presId="urn:microsoft.com/office/officeart/2005/8/layout/hierarchy5"/>
    <dgm:cxn modelId="{AB548061-4CC4-45B2-9FE2-25444418EEF1}" type="presOf" srcId="{A3C96835-1B9F-4F38-83F1-570142DD558E}" destId="{913CD7A1-9189-422C-8275-30413125C556}" srcOrd="0" destOrd="0" presId="urn:microsoft.com/office/officeart/2005/8/layout/hierarchy5"/>
    <dgm:cxn modelId="{098C0E46-5B25-4C07-A66B-8F50F14A9C8D}" srcId="{C4A91DA8-7390-425F-B336-C9A3A2546C09}" destId="{1492FB12-A7F8-47A7-9F20-1BE45E539ADF}" srcOrd="0" destOrd="0" parTransId="{B0793800-7B8E-4940-B501-E55989E7EC1C}" sibTransId="{D4972C1C-142E-46F4-AE18-F1D97FD08604}"/>
    <dgm:cxn modelId="{C38FBF49-A39F-46DC-9C5F-04A79392A09F}" type="presOf" srcId="{19DEA7F2-DB84-419D-A763-F8EB39ED7147}" destId="{F29F1315-AC1D-4D45-ACB3-B17A2AD7F840}" srcOrd="0" destOrd="0" presId="urn:microsoft.com/office/officeart/2005/8/layout/hierarchy5"/>
    <dgm:cxn modelId="{7FCB6E4A-8B8A-4537-9B9B-F02A40183964}" type="presOf" srcId="{1492FB12-A7F8-47A7-9F20-1BE45E539ADF}" destId="{049D9758-1E65-4F5A-87FE-4743D16D5775}" srcOrd="0" destOrd="0" presId="urn:microsoft.com/office/officeart/2005/8/layout/hierarchy5"/>
    <dgm:cxn modelId="{306C244E-FFA6-4791-9B8B-212FC2D0D12B}" type="presOf" srcId="{D41CD925-8812-4C82-BFF3-68D744F2B69C}" destId="{4D7A7172-3FBF-4036-A59F-62052A2C82A9}" srcOrd="0" destOrd="0" presId="urn:microsoft.com/office/officeart/2005/8/layout/hierarchy5"/>
    <dgm:cxn modelId="{9CEC596F-3F2F-4234-86D3-4C98461D3B64}" type="presOf" srcId="{0C71B99E-B14B-4F82-98A9-EA6518D566DB}" destId="{C2149A2C-CA42-4040-93E0-99AF443F73A4}" srcOrd="0" destOrd="0" presId="urn:microsoft.com/office/officeart/2005/8/layout/hierarchy5"/>
    <dgm:cxn modelId="{16FB916F-082B-427B-AAFE-E2B84A963A5A}" type="presOf" srcId="{A40288E8-D46E-4101-8E63-3D2D8BEF053B}" destId="{473FB70C-DBD0-42E2-9C74-BBF121CC15D8}" srcOrd="0" destOrd="0" presId="urn:microsoft.com/office/officeart/2005/8/layout/hierarchy5"/>
    <dgm:cxn modelId="{0471B751-CE32-431E-A064-4B7F26621A28}" srcId="{EF9BADB8-F945-4096-BED7-17DF3FD2A47C}" destId="{C4A91DA8-7390-425F-B336-C9A3A2546C09}" srcOrd="1" destOrd="0" parTransId="{358B9145-C6C9-4783-BE27-CB8F202E769A}" sibTransId="{DFD1A7DA-619B-4FFE-8B13-52B9FE26F413}"/>
    <dgm:cxn modelId="{3E629152-F05F-47F8-A3FC-2A6BEAC48023}" type="presOf" srcId="{17BEDB7D-EF4C-4F32-9BAB-7B6F6AF14F85}" destId="{9412DC7C-D545-42A6-88E3-8C60E409E66E}" srcOrd="0" destOrd="0" presId="urn:microsoft.com/office/officeart/2005/8/layout/hierarchy5"/>
    <dgm:cxn modelId="{A12E4558-5890-4AAC-B2ED-D67FE6211AA4}" type="presOf" srcId="{4E8CAE2D-9C9F-49F5-BC93-D304E642DD0A}" destId="{2514D37E-46B1-40F2-A272-494D8C8F7824}" srcOrd="1" destOrd="0" presId="urn:microsoft.com/office/officeart/2005/8/layout/hierarchy5"/>
    <dgm:cxn modelId="{1033627B-D0C3-4EC3-A22E-46EBF5C90E69}" type="presOf" srcId="{B4A0D61F-FB54-4CFD-87D6-E4BCB6D8C64F}" destId="{05655CBE-0DED-4A0D-B69A-69F4BE850A63}" srcOrd="0" destOrd="0" presId="urn:microsoft.com/office/officeart/2005/8/layout/hierarchy5"/>
    <dgm:cxn modelId="{613FDE7E-E831-4811-9339-A5EE777FB49C}" type="presOf" srcId="{4E8CAE2D-9C9F-49F5-BC93-D304E642DD0A}" destId="{08BE5F3B-94EE-4927-A452-A47D935E5078}" srcOrd="0" destOrd="0" presId="urn:microsoft.com/office/officeart/2005/8/layout/hierarchy5"/>
    <dgm:cxn modelId="{D71E8E85-9DDF-44D4-8713-510305BCAE87}" srcId="{329D1D44-8EC4-4204-ABFE-895741692AF4}" destId="{E5E3ABBA-DC4D-46F0-9201-85CF9E7E2DB8}" srcOrd="0" destOrd="0" parTransId="{B4A0D61F-FB54-4CFD-87D6-E4BCB6D8C64F}" sibTransId="{B4787EA6-878A-46F0-A0E2-92D975221DEA}"/>
    <dgm:cxn modelId="{B271878A-CC13-46FF-A56A-330B7971F99A}" type="presOf" srcId="{A40288E8-D46E-4101-8E63-3D2D8BEF053B}" destId="{41BAFD8E-026D-413C-B56F-014B01EE20DA}" srcOrd="1" destOrd="0" presId="urn:microsoft.com/office/officeart/2005/8/layout/hierarchy5"/>
    <dgm:cxn modelId="{4A6DE490-9E91-4D3B-A6ED-A14B5A23F3CA}" type="presOf" srcId="{EB197F0F-70B3-4061-8D70-A5F53A183F2C}" destId="{26E510D8-0531-45F9-8033-C9A973F75E13}" srcOrd="0" destOrd="0" presId="urn:microsoft.com/office/officeart/2005/8/layout/hierarchy5"/>
    <dgm:cxn modelId="{4955C698-582F-4CAE-9F72-4916EAAD9182}" type="presOf" srcId="{9635551C-F6F9-488E-8DC3-2767C6B83F79}" destId="{96CA71C6-8670-4838-92A9-40151C8E2421}" srcOrd="0" destOrd="0" presId="urn:microsoft.com/office/officeart/2005/8/layout/hierarchy5"/>
    <dgm:cxn modelId="{46DBE59C-878A-4E5B-A222-03427FD4BD06}" srcId="{64EDF28B-D0B4-4576-9E85-8E0DA132322C}" destId="{DF3E84A9-735E-4924-8B2D-E31BAF175597}" srcOrd="1" destOrd="0" parTransId="{9635551C-F6F9-488E-8DC3-2767C6B83F79}" sibTransId="{DFFE1F20-E1AB-4B7B-88F0-E52288B805C4}"/>
    <dgm:cxn modelId="{2D8F609F-7B52-449D-A99A-62837CD7572B}" type="presOf" srcId="{789F900D-247F-4154-926E-114849532DA2}" destId="{C731AFD0-7BE3-4449-8CFF-5007FD994D41}" srcOrd="0" destOrd="0" presId="urn:microsoft.com/office/officeart/2005/8/layout/hierarchy5"/>
    <dgm:cxn modelId="{86059A9F-6D53-4FC8-A0A0-67A3E2A4D214}" type="presOf" srcId="{EF9BADB8-F945-4096-BED7-17DF3FD2A47C}" destId="{BAFFCD8C-3B97-4267-B8EF-5E12A8C0C7DC}" srcOrd="0" destOrd="0" presId="urn:microsoft.com/office/officeart/2005/8/layout/hierarchy5"/>
    <dgm:cxn modelId="{F11658A4-3992-49AB-82B3-514AC2D3EEF3}" type="presOf" srcId="{E5E3ABBA-DC4D-46F0-9201-85CF9E7E2DB8}" destId="{56520F8E-886F-4475-857C-02526B3F770C}" srcOrd="0" destOrd="0" presId="urn:microsoft.com/office/officeart/2005/8/layout/hierarchy5"/>
    <dgm:cxn modelId="{70FA66A7-AE39-4D1B-A452-B5CE0839BABA}" srcId="{64EDF28B-D0B4-4576-9E85-8E0DA132322C}" destId="{2CF479A7-CC2F-4639-9CD5-64F093001D92}" srcOrd="0" destOrd="0" parTransId="{EB197F0F-70B3-4061-8D70-A5F53A183F2C}" sibTransId="{BAEC93AB-114F-48E4-B580-61FEA41B27BA}"/>
    <dgm:cxn modelId="{5602CBA9-183D-4A54-AA90-33067638E981}" type="presOf" srcId="{358B9145-C6C9-4783-BE27-CB8F202E769A}" destId="{30569900-07A8-4522-B57C-CF3A00761852}" srcOrd="0" destOrd="0" presId="urn:microsoft.com/office/officeart/2005/8/layout/hierarchy5"/>
    <dgm:cxn modelId="{D54BD6AE-E2FC-490F-983A-96B4C98F670F}" type="presOf" srcId="{0C71B99E-B14B-4F82-98A9-EA6518D566DB}" destId="{4AA836C0-BE4C-4132-97A0-214C48620136}" srcOrd="1" destOrd="0" presId="urn:microsoft.com/office/officeart/2005/8/layout/hierarchy5"/>
    <dgm:cxn modelId="{BB32D8B1-F03C-4458-BB19-FAFECCA2244B}" srcId="{C4A91DA8-7390-425F-B336-C9A3A2546C09}" destId="{17BEDB7D-EF4C-4F32-9BAB-7B6F6AF14F85}" srcOrd="1" destOrd="0" parTransId="{ABA31D59-926C-42FA-9989-2BDEA65CA9A2}" sibTransId="{4348E1C6-5587-4121-BBA7-8D33AE131AD4}"/>
    <dgm:cxn modelId="{E60F76B3-22D4-4850-ADB5-2AA5C28DAEA1}" type="presOf" srcId="{B0793800-7B8E-4940-B501-E55989E7EC1C}" destId="{E5273C40-7E87-47DD-9E77-6B69A6BE4EAF}" srcOrd="1" destOrd="0" presId="urn:microsoft.com/office/officeart/2005/8/layout/hierarchy5"/>
    <dgm:cxn modelId="{8D5D06B8-6AD2-4352-B740-EB310E466394}" srcId="{E5E3ABBA-DC4D-46F0-9201-85CF9E7E2DB8}" destId="{695406D6-30BA-4058-9ED4-588E9301A23C}" srcOrd="0" destOrd="0" parTransId="{DB484B59-428E-4ED7-B207-0C936D27D5DA}" sibTransId="{AE416CC1-923D-449D-A3EF-E28DD35AB505}"/>
    <dgm:cxn modelId="{D75772BB-12F0-4BED-8FE9-DDB968649473}" type="presOf" srcId="{B0793800-7B8E-4940-B501-E55989E7EC1C}" destId="{54794CE6-BD85-4844-B9D3-85F39AEB5575}" srcOrd="0" destOrd="0" presId="urn:microsoft.com/office/officeart/2005/8/layout/hierarchy5"/>
    <dgm:cxn modelId="{38FF2CBF-BC96-4CFC-96E2-15F112E69A94}" type="presOf" srcId="{DF3E84A9-735E-4924-8B2D-E31BAF175597}" destId="{053DEB31-1EDE-412B-ABC6-16F526BC4FB6}" srcOrd="0" destOrd="0" presId="urn:microsoft.com/office/officeart/2005/8/layout/hierarchy5"/>
    <dgm:cxn modelId="{E947A0D6-D996-4615-A9A7-2F0D28A6B759}" type="presOf" srcId="{4B0663D9-8DD5-4ADC-9768-F06E732FCC79}" destId="{CA482F6D-A01E-4BE7-A633-EEB640225B47}" srcOrd="0" destOrd="0" presId="urn:microsoft.com/office/officeart/2005/8/layout/hierarchy5"/>
    <dgm:cxn modelId="{841FBBD6-26D6-4318-96A0-F6955C619D2D}" type="presOf" srcId="{329D1D44-8EC4-4204-ABFE-895741692AF4}" destId="{67AF83C1-C995-4CF2-8389-30ECBA44CE24}" srcOrd="0" destOrd="0" presId="urn:microsoft.com/office/officeart/2005/8/layout/hierarchy5"/>
    <dgm:cxn modelId="{5D2F00D8-5D5C-4DC7-8E7E-0AE47F4602CB}" type="presOf" srcId="{9635551C-F6F9-488E-8DC3-2767C6B83F79}" destId="{404C82A6-1F71-4558-BA37-DCCEB4871B9F}" srcOrd="1" destOrd="0" presId="urn:microsoft.com/office/officeart/2005/8/layout/hierarchy5"/>
    <dgm:cxn modelId="{2BAEB8DA-6876-4BF5-A3E5-1AD57C1D262E}" srcId="{EF9BADB8-F945-4096-BED7-17DF3FD2A47C}" destId="{64EDF28B-D0B4-4576-9E85-8E0DA132322C}" srcOrd="0" destOrd="0" parTransId="{60E17C5F-3A66-487C-8A33-97588E19262D}" sibTransId="{4A7239C7-85E2-4FD8-864F-DE603454549C}"/>
    <dgm:cxn modelId="{10A8FEDF-DD80-4FD8-B071-DC1CFA80F1D6}" type="presOf" srcId="{6479992F-D163-4A38-804C-53D6365B08A1}" destId="{5E577A8F-3B66-4364-A7C6-893CF5EFE0AE}" srcOrd="0" destOrd="0" presId="urn:microsoft.com/office/officeart/2005/8/layout/hierarchy5"/>
    <dgm:cxn modelId="{8C6977E3-21E7-4645-B9DE-0495426E319D}" srcId="{695406D6-30BA-4058-9ED4-588E9301A23C}" destId="{A3C96835-1B9F-4F38-83F1-570142DD558E}" srcOrd="1" destOrd="0" parTransId="{19DEA7F2-DB84-419D-A763-F8EB39ED7147}" sibTransId="{D40B5F84-E41A-490A-9C4E-3C763E48E316}"/>
    <dgm:cxn modelId="{0EE2DDE7-F1FB-4B21-A5A5-C1785ADC612F}" type="presOf" srcId="{EB197F0F-70B3-4061-8D70-A5F53A183F2C}" destId="{98F1DB92-EA98-4929-B315-04F527CD3621}" srcOrd="1" destOrd="0" presId="urn:microsoft.com/office/officeart/2005/8/layout/hierarchy5"/>
    <dgm:cxn modelId="{458B97F4-DCF2-493C-BECD-46EBCE4C9840}" type="presOf" srcId="{C4A91DA8-7390-425F-B336-C9A3A2546C09}" destId="{829EEAE0-CEEE-4E5C-87E3-F84D6F0C2BDD}" srcOrd="0" destOrd="0" presId="urn:microsoft.com/office/officeart/2005/8/layout/hierarchy5"/>
    <dgm:cxn modelId="{C9BFE8F7-0BA1-426F-8F32-47F16D75D3BD}" type="presOf" srcId="{64EDF28B-D0B4-4576-9E85-8E0DA132322C}" destId="{CF1AB4D9-ABDE-4977-BC46-CC9D1E6BE885}" srcOrd="0" destOrd="0" presId="urn:microsoft.com/office/officeart/2005/8/layout/hierarchy5"/>
    <dgm:cxn modelId="{4AC35AFF-CBA5-473E-B102-BD550FA31238}" type="presOf" srcId="{ABA31D59-926C-42FA-9989-2BDEA65CA9A2}" destId="{444437F6-EC5D-4040-848C-01FECD3C285C}" srcOrd="0" destOrd="0" presId="urn:microsoft.com/office/officeart/2005/8/layout/hierarchy5"/>
    <dgm:cxn modelId="{5A922B3F-EAF8-4AF3-9945-104435579FC9}" type="presParOf" srcId="{CA482F6D-A01E-4BE7-A633-EEB640225B47}" destId="{75C45933-FE13-439D-8373-76F7FA737CC9}" srcOrd="0" destOrd="0" presId="urn:microsoft.com/office/officeart/2005/8/layout/hierarchy5"/>
    <dgm:cxn modelId="{D3374F03-BEA6-47D9-B5FE-91BA3A3C8278}" type="presParOf" srcId="{75C45933-FE13-439D-8373-76F7FA737CC9}" destId="{921F717C-05E0-464D-9319-E80F52B3387D}" srcOrd="0" destOrd="0" presId="urn:microsoft.com/office/officeart/2005/8/layout/hierarchy5"/>
    <dgm:cxn modelId="{DE495889-07F3-4E01-BA2B-455F38655407}" type="presParOf" srcId="{921F717C-05E0-464D-9319-E80F52B3387D}" destId="{850F2231-4694-463A-AC95-8C554E9BE9ED}" srcOrd="0" destOrd="0" presId="urn:microsoft.com/office/officeart/2005/8/layout/hierarchy5"/>
    <dgm:cxn modelId="{34BC43F3-833A-43DD-A44E-F08EC7307745}" type="presParOf" srcId="{850F2231-4694-463A-AC95-8C554E9BE9ED}" destId="{67AF83C1-C995-4CF2-8389-30ECBA44CE24}" srcOrd="0" destOrd="0" presId="urn:microsoft.com/office/officeart/2005/8/layout/hierarchy5"/>
    <dgm:cxn modelId="{B7CE693E-6BFA-45B9-AF4B-95485CFE3ADD}" type="presParOf" srcId="{850F2231-4694-463A-AC95-8C554E9BE9ED}" destId="{6DD891E2-E8A9-4F09-BBE3-6976BB09E9F7}" srcOrd="1" destOrd="0" presId="urn:microsoft.com/office/officeart/2005/8/layout/hierarchy5"/>
    <dgm:cxn modelId="{AA90D39A-31DC-4703-86F2-24487E00D71D}" type="presParOf" srcId="{6DD891E2-E8A9-4F09-BBE3-6976BB09E9F7}" destId="{05655CBE-0DED-4A0D-B69A-69F4BE850A63}" srcOrd="0" destOrd="0" presId="urn:microsoft.com/office/officeart/2005/8/layout/hierarchy5"/>
    <dgm:cxn modelId="{AA986FB6-9C71-48E8-8062-ED2E48712FAE}" type="presParOf" srcId="{05655CBE-0DED-4A0D-B69A-69F4BE850A63}" destId="{575B5B14-A4AF-495B-8E64-93AFB2252CA4}" srcOrd="0" destOrd="0" presId="urn:microsoft.com/office/officeart/2005/8/layout/hierarchy5"/>
    <dgm:cxn modelId="{9FCB0DCC-D53D-4856-8B43-D7520C55C69C}" type="presParOf" srcId="{6DD891E2-E8A9-4F09-BBE3-6976BB09E9F7}" destId="{FD6E348D-B259-48C2-AF2B-6C485911DFC6}" srcOrd="1" destOrd="0" presId="urn:microsoft.com/office/officeart/2005/8/layout/hierarchy5"/>
    <dgm:cxn modelId="{15758E59-9396-45C4-A568-2F15AFA06D60}" type="presParOf" srcId="{FD6E348D-B259-48C2-AF2B-6C485911DFC6}" destId="{56520F8E-886F-4475-857C-02526B3F770C}" srcOrd="0" destOrd="0" presId="urn:microsoft.com/office/officeart/2005/8/layout/hierarchy5"/>
    <dgm:cxn modelId="{0A149F6C-6AA3-40F7-AEB9-84E62D1B7065}" type="presParOf" srcId="{FD6E348D-B259-48C2-AF2B-6C485911DFC6}" destId="{B17DF2F7-FAA5-4F77-B796-DA520EF0DB82}" srcOrd="1" destOrd="0" presId="urn:microsoft.com/office/officeart/2005/8/layout/hierarchy5"/>
    <dgm:cxn modelId="{7DD62D6D-26F0-4428-9E35-8E8C7D959771}" type="presParOf" srcId="{B17DF2F7-FAA5-4F77-B796-DA520EF0DB82}" destId="{476EE2EA-EC68-481E-BD90-F1C8BF14303A}" srcOrd="0" destOrd="0" presId="urn:microsoft.com/office/officeart/2005/8/layout/hierarchy5"/>
    <dgm:cxn modelId="{04341835-F112-4F7B-81CD-2ECD63FF8FC2}" type="presParOf" srcId="{476EE2EA-EC68-481E-BD90-F1C8BF14303A}" destId="{A63045A8-4A98-4CAD-A990-6B550E82AF8F}" srcOrd="0" destOrd="0" presId="urn:microsoft.com/office/officeart/2005/8/layout/hierarchy5"/>
    <dgm:cxn modelId="{998A2184-20CE-4A4F-8BB3-532EBF082698}" type="presParOf" srcId="{B17DF2F7-FAA5-4F77-B796-DA520EF0DB82}" destId="{7DA63B9E-0014-4979-9AE3-C5FFB53A434E}" srcOrd="1" destOrd="0" presId="urn:microsoft.com/office/officeart/2005/8/layout/hierarchy5"/>
    <dgm:cxn modelId="{8499BC6B-EA46-4A30-8812-1074DD128801}" type="presParOf" srcId="{7DA63B9E-0014-4979-9AE3-C5FFB53A434E}" destId="{17783C8B-1D36-4A24-9703-F9D1988D3296}" srcOrd="0" destOrd="0" presId="urn:microsoft.com/office/officeart/2005/8/layout/hierarchy5"/>
    <dgm:cxn modelId="{AC82E99B-8436-4E90-AB0C-30A6AFF172BF}" type="presParOf" srcId="{7DA63B9E-0014-4979-9AE3-C5FFB53A434E}" destId="{2780E2DA-1239-4A8B-A621-E36E58122169}" srcOrd="1" destOrd="0" presId="urn:microsoft.com/office/officeart/2005/8/layout/hierarchy5"/>
    <dgm:cxn modelId="{7AD78D12-26C7-42F1-8845-94E56C34763C}" type="presParOf" srcId="{2780E2DA-1239-4A8B-A621-E36E58122169}" destId="{C2149A2C-CA42-4040-93E0-99AF443F73A4}" srcOrd="0" destOrd="0" presId="urn:microsoft.com/office/officeart/2005/8/layout/hierarchy5"/>
    <dgm:cxn modelId="{EA143648-5121-46E6-A8E2-27AA7BE7734C}" type="presParOf" srcId="{C2149A2C-CA42-4040-93E0-99AF443F73A4}" destId="{4AA836C0-BE4C-4132-97A0-214C48620136}" srcOrd="0" destOrd="0" presId="urn:microsoft.com/office/officeart/2005/8/layout/hierarchy5"/>
    <dgm:cxn modelId="{09F55F4C-E1D8-4C6A-A4EC-77BE7D029BBA}" type="presParOf" srcId="{2780E2DA-1239-4A8B-A621-E36E58122169}" destId="{01E498FE-E8B6-4DC8-9E36-7B79449FEDB4}" srcOrd="1" destOrd="0" presId="urn:microsoft.com/office/officeart/2005/8/layout/hierarchy5"/>
    <dgm:cxn modelId="{F35008AB-B14A-4372-AAAF-A61F346FD6C4}" type="presParOf" srcId="{01E498FE-E8B6-4DC8-9E36-7B79449FEDB4}" destId="{7613E41A-ABC6-4A31-8CB8-37BD7BCB72CD}" srcOrd="0" destOrd="0" presId="urn:microsoft.com/office/officeart/2005/8/layout/hierarchy5"/>
    <dgm:cxn modelId="{EB64C7BC-3271-4B47-BCFD-D8105309341F}" type="presParOf" srcId="{01E498FE-E8B6-4DC8-9E36-7B79449FEDB4}" destId="{58C88653-B6E3-4AAD-9EF9-021962F5898F}" srcOrd="1" destOrd="0" presId="urn:microsoft.com/office/officeart/2005/8/layout/hierarchy5"/>
    <dgm:cxn modelId="{7D7F27BE-7A3D-458B-9D45-D43A231115F1}" type="presParOf" srcId="{2780E2DA-1239-4A8B-A621-E36E58122169}" destId="{F29F1315-AC1D-4D45-ACB3-B17A2AD7F840}" srcOrd="2" destOrd="0" presId="urn:microsoft.com/office/officeart/2005/8/layout/hierarchy5"/>
    <dgm:cxn modelId="{8756BC44-8098-4541-AC18-BD0913BD5564}" type="presParOf" srcId="{F29F1315-AC1D-4D45-ACB3-B17A2AD7F840}" destId="{2B6C8A1E-E1B3-45B5-A09F-526E3DAC987A}" srcOrd="0" destOrd="0" presId="urn:microsoft.com/office/officeart/2005/8/layout/hierarchy5"/>
    <dgm:cxn modelId="{8551D686-1E04-47B6-AD8D-D09D101E209B}" type="presParOf" srcId="{2780E2DA-1239-4A8B-A621-E36E58122169}" destId="{99A28FE7-0657-4CEC-B24D-0D2D04EAC4F8}" srcOrd="3" destOrd="0" presId="urn:microsoft.com/office/officeart/2005/8/layout/hierarchy5"/>
    <dgm:cxn modelId="{A5CA2E9B-09A4-4D05-AC19-88E90EDF5CBF}" type="presParOf" srcId="{99A28FE7-0657-4CEC-B24D-0D2D04EAC4F8}" destId="{913CD7A1-9189-422C-8275-30413125C556}" srcOrd="0" destOrd="0" presId="urn:microsoft.com/office/officeart/2005/8/layout/hierarchy5"/>
    <dgm:cxn modelId="{8384700B-CADA-417D-B9C8-39D72401FAB8}" type="presParOf" srcId="{99A28FE7-0657-4CEC-B24D-0D2D04EAC4F8}" destId="{E3833E0E-8F6F-461E-9477-6284677E5F09}" srcOrd="1" destOrd="0" presId="urn:microsoft.com/office/officeart/2005/8/layout/hierarchy5"/>
    <dgm:cxn modelId="{E5310718-00C8-4BA3-877C-50AF5115671F}" type="presParOf" srcId="{6DD891E2-E8A9-4F09-BBE3-6976BB09E9F7}" destId="{08BE5F3B-94EE-4927-A452-A47D935E5078}" srcOrd="2" destOrd="0" presId="urn:microsoft.com/office/officeart/2005/8/layout/hierarchy5"/>
    <dgm:cxn modelId="{E08069DA-B549-4591-8E07-6E973E30CB79}" type="presParOf" srcId="{08BE5F3B-94EE-4927-A452-A47D935E5078}" destId="{2514D37E-46B1-40F2-A272-494D8C8F7824}" srcOrd="0" destOrd="0" presId="urn:microsoft.com/office/officeart/2005/8/layout/hierarchy5"/>
    <dgm:cxn modelId="{C7F59A63-7686-455A-9FA0-BDB7A221DD91}" type="presParOf" srcId="{6DD891E2-E8A9-4F09-BBE3-6976BB09E9F7}" destId="{25CA8BC1-BC9A-4453-8EAE-363AFE293B4F}" srcOrd="3" destOrd="0" presId="urn:microsoft.com/office/officeart/2005/8/layout/hierarchy5"/>
    <dgm:cxn modelId="{763BE7BF-02F6-4F61-939B-A28BD3F54972}" type="presParOf" srcId="{25CA8BC1-BC9A-4453-8EAE-363AFE293B4F}" destId="{5E577A8F-3B66-4364-A7C6-893CF5EFE0AE}" srcOrd="0" destOrd="0" presId="urn:microsoft.com/office/officeart/2005/8/layout/hierarchy5"/>
    <dgm:cxn modelId="{ABD8E663-8784-4850-A832-BD7FEBCAF875}" type="presParOf" srcId="{25CA8BC1-BC9A-4453-8EAE-363AFE293B4F}" destId="{9247DBBB-46B8-4D18-A4F8-61229DBC2E87}" srcOrd="1" destOrd="0" presId="urn:microsoft.com/office/officeart/2005/8/layout/hierarchy5"/>
    <dgm:cxn modelId="{6202C3C5-0231-4C42-84DB-61EB8B0B6EAE}" type="presParOf" srcId="{9247DBBB-46B8-4D18-A4F8-61229DBC2E87}" destId="{473FB70C-DBD0-42E2-9C74-BBF121CC15D8}" srcOrd="0" destOrd="0" presId="urn:microsoft.com/office/officeart/2005/8/layout/hierarchy5"/>
    <dgm:cxn modelId="{D19C904F-AE73-4EBA-84A0-337D0653D5C9}" type="presParOf" srcId="{473FB70C-DBD0-42E2-9C74-BBF121CC15D8}" destId="{41BAFD8E-026D-413C-B56F-014B01EE20DA}" srcOrd="0" destOrd="0" presId="urn:microsoft.com/office/officeart/2005/8/layout/hierarchy5"/>
    <dgm:cxn modelId="{C08CE658-09C3-424C-8B94-AF9F645F6AD7}" type="presParOf" srcId="{9247DBBB-46B8-4D18-A4F8-61229DBC2E87}" destId="{5CA84670-DE6E-4C3D-BA6A-36FB3A4FF28A}" srcOrd="1" destOrd="0" presId="urn:microsoft.com/office/officeart/2005/8/layout/hierarchy5"/>
    <dgm:cxn modelId="{BC26E7F7-D77C-4EC7-8A54-BD8E671E3DB7}" type="presParOf" srcId="{5CA84670-DE6E-4C3D-BA6A-36FB3A4FF28A}" destId="{BAFFCD8C-3B97-4267-B8EF-5E12A8C0C7DC}" srcOrd="0" destOrd="0" presId="urn:microsoft.com/office/officeart/2005/8/layout/hierarchy5"/>
    <dgm:cxn modelId="{C27F7940-985D-48C8-A3D7-D6AD128628D7}" type="presParOf" srcId="{5CA84670-DE6E-4C3D-BA6A-36FB3A4FF28A}" destId="{FF10DACD-7AC9-441D-B7A9-749757759480}" srcOrd="1" destOrd="0" presId="urn:microsoft.com/office/officeart/2005/8/layout/hierarchy5"/>
    <dgm:cxn modelId="{6DD910F3-D26F-4089-96CB-75CDEB71A293}" type="presParOf" srcId="{FF10DACD-7AC9-441D-B7A9-749757759480}" destId="{8E82CAF9-563E-4B5B-8B68-BC6809AF035B}" srcOrd="0" destOrd="0" presId="urn:microsoft.com/office/officeart/2005/8/layout/hierarchy5"/>
    <dgm:cxn modelId="{8BBD8EB4-BAE0-4952-B90D-941F7AB9E252}" type="presParOf" srcId="{8E82CAF9-563E-4B5B-8B68-BC6809AF035B}" destId="{10262A7B-4462-45E8-86F0-84E06CCBA9F1}" srcOrd="0" destOrd="0" presId="urn:microsoft.com/office/officeart/2005/8/layout/hierarchy5"/>
    <dgm:cxn modelId="{7288A61B-5469-4279-BC5E-EAB43D32C68B}" type="presParOf" srcId="{FF10DACD-7AC9-441D-B7A9-749757759480}" destId="{C8532F8A-BAE7-44E4-B1D8-0AA7868898AA}" srcOrd="1" destOrd="0" presId="urn:microsoft.com/office/officeart/2005/8/layout/hierarchy5"/>
    <dgm:cxn modelId="{EC98DF5D-B7DF-46A3-B7DD-31A5918D00C1}" type="presParOf" srcId="{C8532F8A-BAE7-44E4-B1D8-0AA7868898AA}" destId="{CF1AB4D9-ABDE-4977-BC46-CC9D1E6BE885}" srcOrd="0" destOrd="0" presId="urn:microsoft.com/office/officeart/2005/8/layout/hierarchy5"/>
    <dgm:cxn modelId="{AB0C4ED4-A729-49EE-871F-2A7ED0A5332F}" type="presParOf" srcId="{C8532F8A-BAE7-44E4-B1D8-0AA7868898AA}" destId="{23316A64-87FA-4A3B-935E-8CA2EB7482EB}" srcOrd="1" destOrd="0" presId="urn:microsoft.com/office/officeart/2005/8/layout/hierarchy5"/>
    <dgm:cxn modelId="{BAB528AE-EC00-4C91-BD18-F0CB3D6578D2}" type="presParOf" srcId="{23316A64-87FA-4A3B-935E-8CA2EB7482EB}" destId="{26E510D8-0531-45F9-8033-C9A973F75E13}" srcOrd="0" destOrd="0" presId="urn:microsoft.com/office/officeart/2005/8/layout/hierarchy5"/>
    <dgm:cxn modelId="{7F96411C-5819-426B-98E3-3704DF57C8BD}" type="presParOf" srcId="{26E510D8-0531-45F9-8033-C9A973F75E13}" destId="{98F1DB92-EA98-4929-B315-04F527CD3621}" srcOrd="0" destOrd="0" presId="urn:microsoft.com/office/officeart/2005/8/layout/hierarchy5"/>
    <dgm:cxn modelId="{71522CE5-0A83-400A-AF14-13F49A1C67BE}" type="presParOf" srcId="{23316A64-87FA-4A3B-935E-8CA2EB7482EB}" destId="{F4E70A0D-1145-4D84-AFA5-E146F3917CC7}" srcOrd="1" destOrd="0" presId="urn:microsoft.com/office/officeart/2005/8/layout/hierarchy5"/>
    <dgm:cxn modelId="{0EEFD36B-630D-4447-888F-6D7B14557C26}" type="presParOf" srcId="{F4E70A0D-1145-4D84-AFA5-E146F3917CC7}" destId="{3D8F93C2-B4C1-49D9-AF05-A646B2346CA6}" srcOrd="0" destOrd="0" presId="urn:microsoft.com/office/officeart/2005/8/layout/hierarchy5"/>
    <dgm:cxn modelId="{BFCC0D82-DAAD-4838-953F-342FB6FE3318}" type="presParOf" srcId="{F4E70A0D-1145-4D84-AFA5-E146F3917CC7}" destId="{10C9BE5A-059A-4FA3-8F19-F35E450F6492}" srcOrd="1" destOrd="0" presId="urn:microsoft.com/office/officeart/2005/8/layout/hierarchy5"/>
    <dgm:cxn modelId="{8178A5CD-EF07-44F4-B327-C8FD9A9A9B2C}" type="presParOf" srcId="{23316A64-87FA-4A3B-935E-8CA2EB7482EB}" destId="{96CA71C6-8670-4838-92A9-40151C8E2421}" srcOrd="2" destOrd="0" presId="urn:microsoft.com/office/officeart/2005/8/layout/hierarchy5"/>
    <dgm:cxn modelId="{4EA14B91-096F-4835-86F8-158A4D20D960}" type="presParOf" srcId="{96CA71C6-8670-4838-92A9-40151C8E2421}" destId="{404C82A6-1F71-4558-BA37-DCCEB4871B9F}" srcOrd="0" destOrd="0" presId="urn:microsoft.com/office/officeart/2005/8/layout/hierarchy5"/>
    <dgm:cxn modelId="{2A05E9C5-F7E9-45AC-904A-A18C729F2614}" type="presParOf" srcId="{23316A64-87FA-4A3B-935E-8CA2EB7482EB}" destId="{F9EC43B1-3019-4B1B-A03D-6E288FF35A92}" srcOrd="3" destOrd="0" presId="urn:microsoft.com/office/officeart/2005/8/layout/hierarchy5"/>
    <dgm:cxn modelId="{3F970BD9-7F6A-4C14-8D66-861FB6CAD59B}" type="presParOf" srcId="{F9EC43B1-3019-4B1B-A03D-6E288FF35A92}" destId="{053DEB31-1EDE-412B-ABC6-16F526BC4FB6}" srcOrd="0" destOrd="0" presId="urn:microsoft.com/office/officeart/2005/8/layout/hierarchy5"/>
    <dgm:cxn modelId="{40A19B2E-B695-485E-B0C4-89F89F9A442C}" type="presParOf" srcId="{F9EC43B1-3019-4B1B-A03D-6E288FF35A92}" destId="{34FA9F56-47FF-4801-A1B4-29E4B312E9AB}" srcOrd="1" destOrd="0" presId="urn:microsoft.com/office/officeart/2005/8/layout/hierarchy5"/>
    <dgm:cxn modelId="{D57B8717-F9AC-41E8-80DD-3251D6EE1FA9}" type="presParOf" srcId="{23316A64-87FA-4A3B-935E-8CA2EB7482EB}" destId="{4D7A7172-3FBF-4036-A59F-62052A2C82A9}" srcOrd="4" destOrd="0" presId="urn:microsoft.com/office/officeart/2005/8/layout/hierarchy5"/>
    <dgm:cxn modelId="{B1C79026-FD04-4E92-B9D3-25D263C92569}" type="presParOf" srcId="{4D7A7172-3FBF-4036-A59F-62052A2C82A9}" destId="{51CEF6A0-1391-4556-95BE-FFE31F04CCBC}" srcOrd="0" destOrd="0" presId="urn:microsoft.com/office/officeart/2005/8/layout/hierarchy5"/>
    <dgm:cxn modelId="{E3C78338-444D-429D-A983-63220F57D66F}" type="presParOf" srcId="{23316A64-87FA-4A3B-935E-8CA2EB7482EB}" destId="{2FD5E736-4E13-45C3-BEDE-E3754A9EA0C3}" srcOrd="5" destOrd="0" presId="urn:microsoft.com/office/officeart/2005/8/layout/hierarchy5"/>
    <dgm:cxn modelId="{489D858C-7EA2-4497-9A60-01528AD0B0A3}" type="presParOf" srcId="{2FD5E736-4E13-45C3-BEDE-E3754A9EA0C3}" destId="{C731AFD0-7BE3-4449-8CFF-5007FD994D41}" srcOrd="0" destOrd="0" presId="urn:microsoft.com/office/officeart/2005/8/layout/hierarchy5"/>
    <dgm:cxn modelId="{52CE5262-F3D7-4C88-9195-86D30CDFBB03}" type="presParOf" srcId="{2FD5E736-4E13-45C3-BEDE-E3754A9EA0C3}" destId="{AA2BAFD9-C8CC-4563-9C17-11FCB2CAE5F7}" srcOrd="1" destOrd="0" presId="urn:microsoft.com/office/officeart/2005/8/layout/hierarchy5"/>
    <dgm:cxn modelId="{8EB029E8-4870-4B1A-8A5A-963E445F89EA}" type="presParOf" srcId="{FF10DACD-7AC9-441D-B7A9-749757759480}" destId="{30569900-07A8-4522-B57C-CF3A00761852}" srcOrd="2" destOrd="0" presId="urn:microsoft.com/office/officeart/2005/8/layout/hierarchy5"/>
    <dgm:cxn modelId="{12022AA4-AB6B-40E3-A805-3170DD485A99}" type="presParOf" srcId="{30569900-07A8-4522-B57C-CF3A00761852}" destId="{22B90A15-D46F-4502-B724-54BC60844366}" srcOrd="0" destOrd="0" presId="urn:microsoft.com/office/officeart/2005/8/layout/hierarchy5"/>
    <dgm:cxn modelId="{1C790385-46F0-40FE-B811-32099B3CF0C3}" type="presParOf" srcId="{FF10DACD-7AC9-441D-B7A9-749757759480}" destId="{5700F3F6-63BC-4ABF-A030-1661228BDC48}" srcOrd="3" destOrd="0" presId="urn:microsoft.com/office/officeart/2005/8/layout/hierarchy5"/>
    <dgm:cxn modelId="{80B4C404-EBEA-461C-BDC1-AC4EB16DA45F}" type="presParOf" srcId="{5700F3F6-63BC-4ABF-A030-1661228BDC48}" destId="{829EEAE0-CEEE-4E5C-87E3-F84D6F0C2BDD}" srcOrd="0" destOrd="0" presId="urn:microsoft.com/office/officeart/2005/8/layout/hierarchy5"/>
    <dgm:cxn modelId="{1C58B2D6-14C6-4EA8-9C65-247A4EC1576F}" type="presParOf" srcId="{5700F3F6-63BC-4ABF-A030-1661228BDC48}" destId="{93ABF3FD-C7B6-448B-AD1A-978176103BA3}" srcOrd="1" destOrd="0" presId="urn:microsoft.com/office/officeart/2005/8/layout/hierarchy5"/>
    <dgm:cxn modelId="{F03BD283-DE2B-4832-98A1-B269A2805F8A}" type="presParOf" srcId="{93ABF3FD-C7B6-448B-AD1A-978176103BA3}" destId="{54794CE6-BD85-4844-B9D3-85F39AEB5575}" srcOrd="0" destOrd="0" presId="urn:microsoft.com/office/officeart/2005/8/layout/hierarchy5"/>
    <dgm:cxn modelId="{9F35CE3A-7C96-446E-919B-BAB9B637F88B}" type="presParOf" srcId="{54794CE6-BD85-4844-B9D3-85F39AEB5575}" destId="{E5273C40-7E87-47DD-9E77-6B69A6BE4EAF}" srcOrd="0" destOrd="0" presId="urn:microsoft.com/office/officeart/2005/8/layout/hierarchy5"/>
    <dgm:cxn modelId="{3DE6017A-E0CF-4879-9E52-164E21E97F58}" type="presParOf" srcId="{93ABF3FD-C7B6-448B-AD1A-978176103BA3}" destId="{EB0AAB3B-5B3C-4492-A485-56C84481E5BA}" srcOrd="1" destOrd="0" presId="urn:microsoft.com/office/officeart/2005/8/layout/hierarchy5"/>
    <dgm:cxn modelId="{86FC53EB-AF89-4A28-B0A2-8FAAFA47952B}" type="presParOf" srcId="{EB0AAB3B-5B3C-4492-A485-56C84481E5BA}" destId="{049D9758-1E65-4F5A-87FE-4743D16D5775}" srcOrd="0" destOrd="0" presId="urn:microsoft.com/office/officeart/2005/8/layout/hierarchy5"/>
    <dgm:cxn modelId="{2F3DC29B-01D6-48B2-8CFB-5A83BA9E948E}" type="presParOf" srcId="{EB0AAB3B-5B3C-4492-A485-56C84481E5BA}" destId="{F20B74CB-908B-4204-8BE3-ED598BCCB4A1}" srcOrd="1" destOrd="0" presId="urn:microsoft.com/office/officeart/2005/8/layout/hierarchy5"/>
    <dgm:cxn modelId="{8CC3E1E7-577C-4388-8967-49F782103A25}" type="presParOf" srcId="{93ABF3FD-C7B6-448B-AD1A-978176103BA3}" destId="{444437F6-EC5D-4040-848C-01FECD3C285C}" srcOrd="2" destOrd="0" presId="urn:microsoft.com/office/officeart/2005/8/layout/hierarchy5"/>
    <dgm:cxn modelId="{0BBD0507-4465-494E-AA93-20D3B1A1AD72}" type="presParOf" srcId="{444437F6-EC5D-4040-848C-01FECD3C285C}" destId="{ECA87E6C-F9D1-4A15-BA85-99997B4DCDBB}" srcOrd="0" destOrd="0" presId="urn:microsoft.com/office/officeart/2005/8/layout/hierarchy5"/>
    <dgm:cxn modelId="{CB801024-DD23-4551-BD70-902C1D0FFB94}" type="presParOf" srcId="{93ABF3FD-C7B6-448B-AD1A-978176103BA3}" destId="{1B13A7CD-9D04-43D0-BC83-77097D351A6A}" srcOrd="3" destOrd="0" presId="urn:microsoft.com/office/officeart/2005/8/layout/hierarchy5"/>
    <dgm:cxn modelId="{1F1A5BFD-6F3F-4CE3-835D-8EB2C6D50805}" type="presParOf" srcId="{1B13A7CD-9D04-43D0-BC83-77097D351A6A}" destId="{9412DC7C-D545-42A6-88E3-8C60E409E66E}" srcOrd="0" destOrd="0" presId="urn:microsoft.com/office/officeart/2005/8/layout/hierarchy5"/>
    <dgm:cxn modelId="{96AD98AA-661C-4DA7-99AE-E68750313F84}" type="presParOf" srcId="{1B13A7CD-9D04-43D0-BC83-77097D351A6A}" destId="{CC3EBF9A-6C95-4CD2-97D5-65513E9DE703}" srcOrd="1" destOrd="0" presId="urn:microsoft.com/office/officeart/2005/8/layout/hierarchy5"/>
    <dgm:cxn modelId="{3A7FCE81-5527-4A9C-B613-D453A431E5D7}" type="presParOf" srcId="{CA482F6D-A01E-4BE7-A633-EEB640225B47}" destId="{161A79C7-D3F7-40E0-8C40-7B9592601221}"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51012-425A-4E19-BDCF-4725DAD8974B}">
      <dsp:nvSpPr>
        <dsp:cNvPr id="0" name=""/>
        <dsp:cNvSpPr/>
      </dsp:nvSpPr>
      <dsp:spPr>
        <a:xfrm>
          <a:off x="3051" y="296658"/>
          <a:ext cx="6811988" cy="137867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Types of Data</a:t>
          </a:r>
          <a:endParaRPr lang="en-PK" sz="6500" kern="1200" dirty="0"/>
        </a:p>
      </dsp:txBody>
      <dsp:txXfrm>
        <a:off x="43431" y="337038"/>
        <a:ext cx="6731228" cy="1297911"/>
      </dsp:txXfrm>
    </dsp:sp>
    <dsp:sp modelId="{15E55E4B-BE17-4F9B-B742-969A077DC439}">
      <dsp:nvSpPr>
        <dsp:cNvPr id="0" name=""/>
        <dsp:cNvSpPr/>
      </dsp:nvSpPr>
      <dsp:spPr>
        <a:xfrm>
          <a:off x="684250" y="1675329"/>
          <a:ext cx="681198" cy="1034003"/>
        </a:xfrm>
        <a:custGeom>
          <a:avLst/>
          <a:gdLst/>
          <a:ahLst/>
          <a:cxnLst/>
          <a:rect l="0" t="0" r="0" b="0"/>
          <a:pathLst>
            <a:path>
              <a:moveTo>
                <a:pt x="0" y="0"/>
              </a:moveTo>
              <a:lnTo>
                <a:pt x="0" y="1034003"/>
              </a:lnTo>
              <a:lnTo>
                <a:pt x="681198" y="103400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5E9C04-75C4-43AF-BA0A-1C3E271DA8F9}">
      <dsp:nvSpPr>
        <dsp:cNvPr id="0" name=""/>
        <dsp:cNvSpPr/>
      </dsp:nvSpPr>
      <dsp:spPr>
        <a:xfrm>
          <a:off x="1365449" y="2019997"/>
          <a:ext cx="7239790" cy="1378671"/>
        </a:xfrm>
        <a:prstGeom prst="roundRect">
          <a:avLst>
            <a:gd name="adj" fmla="val 10000"/>
          </a:avLst>
        </a:prstGeom>
        <a:solidFill>
          <a:schemeClr val="accent4">
            <a:lumMod val="40000"/>
            <a:lumOff val="60000"/>
            <a:alpha val="90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en-US" sz="4700" kern="1200" dirty="0"/>
            <a:t>Qualitative Data (Quality)</a:t>
          </a:r>
          <a:endParaRPr lang="en-PK" sz="4700" kern="1200" dirty="0"/>
        </a:p>
      </dsp:txBody>
      <dsp:txXfrm>
        <a:off x="1405829" y="2060377"/>
        <a:ext cx="7159030" cy="1297911"/>
      </dsp:txXfrm>
    </dsp:sp>
    <dsp:sp modelId="{A85F2A9C-F3DE-4911-9549-FABDE2B8BA1A}">
      <dsp:nvSpPr>
        <dsp:cNvPr id="0" name=""/>
        <dsp:cNvSpPr/>
      </dsp:nvSpPr>
      <dsp:spPr>
        <a:xfrm>
          <a:off x="684250" y="1675329"/>
          <a:ext cx="681198" cy="2757343"/>
        </a:xfrm>
        <a:custGeom>
          <a:avLst/>
          <a:gdLst/>
          <a:ahLst/>
          <a:cxnLst/>
          <a:rect l="0" t="0" r="0" b="0"/>
          <a:pathLst>
            <a:path>
              <a:moveTo>
                <a:pt x="0" y="0"/>
              </a:moveTo>
              <a:lnTo>
                <a:pt x="0" y="2757343"/>
              </a:lnTo>
              <a:lnTo>
                <a:pt x="681198" y="275734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832923-AD4A-47FA-B420-80A81FEC1734}">
      <dsp:nvSpPr>
        <dsp:cNvPr id="0" name=""/>
        <dsp:cNvSpPr/>
      </dsp:nvSpPr>
      <dsp:spPr>
        <a:xfrm>
          <a:off x="1365449" y="3743337"/>
          <a:ext cx="7193731" cy="1378671"/>
        </a:xfrm>
        <a:prstGeom prst="roundRect">
          <a:avLst>
            <a:gd name="adj" fmla="val 10000"/>
          </a:avLst>
        </a:prstGeom>
        <a:solidFill>
          <a:schemeClr val="accent6">
            <a:lumMod val="40000"/>
            <a:lumOff val="60000"/>
            <a:alpha val="9000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en-US" sz="4700" kern="1200" dirty="0"/>
            <a:t>Quantitative Data (Quantity)</a:t>
          </a:r>
          <a:endParaRPr lang="en-PK" sz="4700" kern="1200" dirty="0"/>
        </a:p>
      </dsp:txBody>
      <dsp:txXfrm>
        <a:off x="1405829" y="3783717"/>
        <a:ext cx="7112971" cy="1297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F83C1-C995-4CF2-8389-30ECBA44CE24}">
      <dsp:nvSpPr>
        <dsp:cNvPr id="0" name=""/>
        <dsp:cNvSpPr/>
      </dsp:nvSpPr>
      <dsp:spPr>
        <a:xfrm>
          <a:off x="11192" y="1720552"/>
          <a:ext cx="1258211" cy="6291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Types of Data</a:t>
          </a:r>
          <a:endParaRPr lang="en-PK" sz="1500" kern="1200" dirty="0"/>
        </a:p>
      </dsp:txBody>
      <dsp:txXfrm>
        <a:off x="29618" y="1738978"/>
        <a:ext cx="1221359" cy="592253"/>
      </dsp:txXfrm>
    </dsp:sp>
    <dsp:sp modelId="{05655CBE-0DED-4A0D-B69A-69F4BE850A63}">
      <dsp:nvSpPr>
        <dsp:cNvPr id="0" name=""/>
        <dsp:cNvSpPr/>
      </dsp:nvSpPr>
      <dsp:spPr>
        <a:xfrm rot="17421335">
          <a:off x="797614" y="1345469"/>
          <a:ext cx="1446863" cy="22763"/>
        </a:xfrm>
        <a:custGeom>
          <a:avLst/>
          <a:gdLst/>
          <a:ahLst/>
          <a:cxnLst/>
          <a:rect l="0" t="0" r="0" b="0"/>
          <a:pathLst>
            <a:path>
              <a:moveTo>
                <a:pt x="0" y="11381"/>
              </a:moveTo>
              <a:lnTo>
                <a:pt x="1446863" y="1138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1484874" y="1320679"/>
        <a:ext cx="72343" cy="72343"/>
      </dsp:txXfrm>
    </dsp:sp>
    <dsp:sp modelId="{56520F8E-886F-4475-857C-02526B3F770C}">
      <dsp:nvSpPr>
        <dsp:cNvPr id="0" name=""/>
        <dsp:cNvSpPr/>
      </dsp:nvSpPr>
      <dsp:spPr>
        <a:xfrm>
          <a:off x="1772688" y="364043"/>
          <a:ext cx="1258211" cy="6291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Qualitative Data (Quality)</a:t>
          </a:r>
          <a:endParaRPr lang="en-PK" sz="1500" kern="1200" dirty="0"/>
        </a:p>
      </dsp:txBody>
      <dsp:txXfrm>
        <a:off x="1791114" y="382469"/>
        <a:ext cx="1221359" cy="592253"/>
      </dsp:txXfrm>
    </dsp:sp>
    <dsp:sp modelId="{476EE2EA-EC68-481E-BD90-F1C8BF14303A}">
      <dsp:nvSpPr>
        <dsp:cNvPr id="0" name=""/>
        <dsp:cNvSpPr/>
      </dsp:nvSpPr>
      <dsp:spPr>
        <a:xfrm>
          <a:off x="3030900" y="667214"/>
          <a:ext cx="503284" cy="22763"/>
        </a:xfrm>
        <a:custGeom>
          <a:avLst/>
          <a:gdLst/>
          <a:ahLst/>
          <a:cxnLst/>
          <a:rect l="0" t="0" r="0" b="0"/>
          <a:pathLst>
            <a:path>
              <a:moveTo>
                <a:pt x="0" y="11381"/>
              </a:moveTo>
              <a:lnTo>
                <a:pt x="503284" y="1138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3269960" y="666014"/>
        <a:ext cx="25164" cy="25164"/>
      </dsp:txXfrm>
    </dsp:sp>
    <dsp:sp modelId="{17783C8B-1D36-4A24-9703-F9D1988D3296}">
      <dsp:nvSpPr>
        <dsp:cNvPr id="0" name=""/>
        <dsp:cNvSpPr/>
      </dsp:nvSpPr>
      <dsp:spPr>
        <a:xfrm>
          <a:off x="3534185" y="364043"/>
          <a:ext cx="1258211" cy="62910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Categorical</a:t>
          </a:r>
          <a:endParaRPr lang="en-PK" sz="1500" kern="1200" dirty="0"/>
        </a:p>
      </dsp:txBody>
      <dsp:txXfrm>
        <a:off x="3552611" y="382469"/>
        <a:ext cx="1221359" cy="592253"/>
      </dsp:txXfrm>
    </dsp:sp>
    <dsp:sp modelId="{C2149A2C-CA42-4040-93E0-99AF443F73A4}">
      <dsp:nvSpPr>
        <dsp:cNvPr id="0" name=""/>
        <dsp:cNvSpPr/>
      </dsp:nvSpPr>
      <dsp:spPr>
        <a:xfrm rot="19457599">
          <a:off x="4734140" y="486346"/>
          <a:ext cx="619796" cy="22763"/>
        </a:xfrm>
        <a:custGeom>
          <a:avLst/>
          <a:gdLst/>
          <a:ahLst/>
          <a:cxnLst/>
          <a:rect l="0" t="0" r="0" b="0"/>
          <a:pathLst>
            <a:path>
              <a:moveTo>
                <a:pt x="0" y="11381"/>
              </a:moveTo>
              <a:lnTo>
                <a:pt x="619796" y="113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028544" y="482233"/>
        <a:ext cx="30989" cy="30989"/>
      </dsp:txXfrm>
    </dsp:sp>
    <dsp:sp modelId="{7613E41A-ABC6-4A31-8CB8-37BD7BCB72CD}">
      <dsp:nvSpPr>
        <dsp:cNvPr id="0" name=""/>
        <dsp:cNvSpPr/>
      </dsp:nvSpPr>
      <dsp:spPr>
        <a:xfrm>
          <a:off x="5295681" y="2307"/>
          <a:ext cx="1258211" cy="6291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Nominal</a:t>
          </a:r>
          <a:endParaRPr lang="en-PK" sz="1500" kern="1200" dirty="0"/>
        </a:p>
      </dsp:txBody>
      <dsp:txXfrm>
        <a:off x="5314107" y="20733"/>
        <a:ext cx="1221359" cy="592253"/>
      </dsp:txXfrm>
    </dsp:sp>
    <dsp:sp modelId="{F29F1315-AC1D-4D45-ACB3-B17A2AD7F840}">
      <dsp:nvSpPr>
        <dsp:cNvPr id="0" name=""/>
        <dsp:cNvSpPr/>
      </dsp:nvSpPr>
      <dsp:spPr>
        <a:xfrm rot="2142401">
          <a:off x="4734140" y="848082"/>
          <a:ext cx="619796" cy="22763"/>
        </a:xfrm>
        <a:custGeom>
          <a:avLst/>
          <a:gdLst/>
          <a:ahLst/>
          <a:cxnLst/>
          <a:rect l="0" t="0" r="0" b="0"/>
          <a:pathLst>
            <a:path>
              <a:moveTo>
                <a:pt x="0" y="11381"/>
              </a:moveTo>
              <a:lnTo>
                <a:pt x="619796" y="113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028544" y="843969"/>
        <a:ext cx="30989" cy="30989"/>
      </dsp:txXfrm>
    </dsp:sp>
    <dsp:sp modelId="{913CD7A1-9189-422C-8275-30413125C556}">
      <dsp:nvSpPr>
        <dsp:cNvPr id="0" name=""/>
        <dsp:cNvSpPr/>
      </dsp:nvSpPr>
      <dsp:spPr>
        <a:xfrm>
          <a:off x="5295681" y="725779"/>
          <a:ext cx="1258211" cy="6291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Ordinal</a:t>
          </a:r>
          <a:endParaRPr lang="en-PK" sz="1500" kern="1200" dirty="0"/>
        </a:p>
      </dsp:txBody>
      <dsp:txXfrm>
        <a:off x="5314107" y="744205"/>
        <a:ext cx="1221359" cy="592253"/>
      </dsp:txXfrm>
    </dsp:sp>
    <dsp:sp modelId="{08BE5F3B-94EE-4927-A452-A47D935E5078}">
      <dsp:nvSpPr>
        <dsp:cNvPr id="0" name=""/>
        <dsp:cNvSpPr/>
      </dsp:nvSpPr>
      <dsp:spPr>
        <a:xfrm rot="4178665">
          <a:off x="797614" y="2701978"/>
          <a:ext cx="1446863" cy="22763"/>
        </a:xfrm>
        <a:custGeom>
          <a:avLst/>
          <a:gdLst/>
          <a:ahLst/>
          <a:cxnLst/>
          <a:rect l="0" t="0" r="0" b="0"/>
          <a:pathLst>
            <a:path>
              <a:moveTo>
                <a:pt x="0" y="11381"/>
              </a:moveTo>
              <a:lnTo>
                <a:pt x="1446863" y="1138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1484874" y="2677188"/>
        <a:ext cx="72343" cy="72343"/>
      </dsp:txXfrm>
    </dsp:sp>
    <dsp:sp modelId="{5E577A8F-3B66-4364-A7C6-893CF5EFE0AE}">
      <dsp:nvSpPr>
        <dsp:cNvPr id="0" name=""/>
        <dsp:cNvSpPr/>
      </dsp:nvSpPr>
      <dsp:spPr>
        <a:xfrm>
          <a:off x="1772688" y="3077062"/>
          <a:ext cx="1258211" cy="6291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Quantitative Data (Quantity)</a:t>
          </a:r>
          <a:endParaRPr lang="en-PK" sz="1500" kern="1200" dirty="0"/>
        </a:p>
      </dsp:txBody>
      <dsp:txXfrm>
        <a:off x="1791114" y="3095488"/>
        <a:ext cx="1221359" cy="592253"/>
      </dsp:txXfrm>
    </dsp:sp>
    <dsp:sp modelId="{473FB70C-DBD0-42E2-9C74-BBF121CC15D8}">
      <dsp:nvSpPr>
        <dsp:cNvPr id="0" name=""/>
        <dsp:cNvSpPr/>
      </dsp:nvSpPr>
      <dsp:spPr>
        <a:xfrm>
          <a:off x="3030900" y="3380233"/>
          <a:ext cx="503284" cy="22763"/>
        </a:xfrm>
        <a:custGeom>
          <a:avLst/>
          <a:gdLst/>
          <a:ahLst/>
          <a:cxnLst/>
          <a:rect l="0" t="0" r="0" b="0"/>
          <a:pathLst>
            <a:path>
              <a:moveTo>
                <a:pt x="0" y="11381"/>
              </a:moveTo>
              <a:lnTo>
                <a:pt x="503284" y="1138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3269960" y="3379032"/>
        <a:ext cx="25164" cy="25164"/>
      </dsp:txXfrm>
    </dsp:sp>
    <dsp:sp modelId="{BAFFCD8C-3B97-4267-B8EF-5E12A8C0C7DC}">
      <dsp:nvSpPr>
        <dsp:cNvPr id="0" name=""/>
        <dsp:cNvSpPr/>
      </dsp:nvSpPr>
      <dsp:spPr>
        <a:xfrm>
          <a:off x="3534185" y="3077062"/>
          <a:ext cx="1258211" cy="62910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Numerical</a:t>
          </a:r>
          <a:endParaRPr lang="en-PK" sz="1500" kern="1200" dirty="0"/>
        </a:p>
      </dsp:txBody>
      <dsp:txXfrm>
        <a:off x="3552611" y="3095488"/>
        <a:ext cx="1221359" cy="592253"/>
      </dsp:txXfrm>
    </dsp:sp>
    <dsp:sp modelId="{8E82CAF9-563E-4B5B-8B68-BC6809AF035B}">
      <dsp:nvSpPr>
        <dsp:cNvPr id="0" name=""/>
        <dsp:cNvSpPr/>
      </dsp:nvSpPr>
      <dsp:spPr>
        <a:xfrm rot="17945813">
          <a:off x="4526563" y="2928063"/>
          <a:ext cx="1034951" cy="22763"/>
        </a:xfrm>
        <a:custGeom>
          <a:avLst/>
          <a:gdLst/>
          <a:ahLst/>
          <a:cxnLst/>
          <a:rect l="0" t="0" r="0" b="0"/>
          <a:pathLst>
            <a:path>
              <a:moveTo>
                <a:pt x="0" y="11381"/>
              </a:moveTo>
              <a:lnTo>
                <a:pt x="1034951" y="113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018165" y="2913571"/>
        <a:ext cx="51747" cy="51747"/>
      </dsp:txXfrm>
    </dsp:sp>
    <dsp:sp modelId="{CF1AB4D9-ABDE-4977-BC46-CC9D1E6BE885}">
      <dsp:nvSpPr>
        <dsp:cNvPr id="0" name=""/>
        <dsp:cNvSpPr/>
      </dsp:nvSpPr>
      <dsp:spPr>
        <a:xfrm>
          <a:off x="5295681" y="2172722"/>
          <a:ext cx="1258211" cy="6291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Discrete</a:t>
          </a:r>
          <a:endParaRPr lang="en-PK" sz="1500" kern="1200" dirty="0"/>
        </a:p>
      </dsp:txBody>
      <dsp:txXfrm>
        <a:off x="5314107" y="2191148"/>
        <a:ext cx="1221359" cy="592253"/>
      </dsp:txXfrm>
    </dsp:sp>
    <dsp:sp modelId="{26E510D8-0531-45F9-8033-C9A973F75E13}">
      <dsp:nvSpPr>
        <dsp:cNvPr id="0" name=""/>
        <dsp:cNvSpPr/>
      </dsp:nvSpPr>
      <dsp:spPr>
        <a:xfrm rot="18289469">
          <a:off x="6364880" y="2114157"/>
          <a:ext cx="881309" cy="22763"/>
        </a:xfrm>
        <a:custGeom>
          <a:avLst/>
          <a:gdLst/>
          <a:ahLst/>
          <a:cxnLst/>
          <a:rect l="0" t="0" r="0" b="0"/>
          <a:pathLst>
            <a:path>
              <a:moveTo>
                <a:pt x="0" y="11381"/>
              </a:moveTo>
              <a:lnTo>
                <a:pt x="881309" y="113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6783502" y="2103506"/>
        <a:ext cx="44065" cy="44065"/>
      </dsp:txXfrm>
    </dsp:sp>
    <dsp:sp modelId="{3D8F93C2-B4C1-49D9-AF05-A646B2346CA6}">
      <dsp:nvSpPr>
        <dsp:cNvPr id="0" name=""/>
        <dsp:cNvSpPr/>
      </dsp:nvSpPr>
      <dsp:spPr>
        <a:xfrm>
          <a:off x="7057177" y="1449250"/>
          <a:ext cx="1258211" cy="629105"/>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Binary</a:t>
          </a:r>
        </a:p>
      </dsp:txBody>
      <dsp:txXfrm>
        <a:off x="7075603" y="1467676"/>
        <a:ext cx="1221359" cy="592253"/>
      </dsp:txXfrm>
    </dsp:sp>
    <dsp:sp modelId="{96CA71C6-8670-4838-92A9-40151C8E2421}">
      <dsp:nvSpPr>
        <dsp:cNvPr id="0" name=""/>
        <dsp:cNvSpPr/>
      </dsp:nvSpPr>
      <dsp:spPr>
        <a:xfrm>
          <a:off x="6553893" y="2475893"/>
          <a:ext cx="503284" cy="22763"/>
        </a:xfrm>
        <a:custGeom>
          <a:avLst/>
          <a:gdLst/>
          <a:ahLst/>
          <a:cxnLst/>
          <a:rect l="0" t="0" r="0" b="0"/>
          <a:pathLst>
            <a:path>
              <a:moveTo>
                <a:pt x="0" y="11381"/>
              </a:moveTo>
              <a:lnTo>
                <a:pt x="503284" y="113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6792953" y="2474693"/>
        <a:ext cx="25164" cy="25164"/>
      </dsp:txXfrm>
    </dsp:sp>
    <dsp:sp modelId="{053DEB31-1EDE-412B-ABC6-16F526BC4FB6}">
      <dsp:nvSpPr>
        <dsp:cNvPr id="0" name=""/>
        <dsp:cNvSpPr/>
      </dsp:nvSpPr>
      <dsp:spPr>
        <a:xfrm>
          <a:off x="7057177" y="2172722"/>
          <a:ext cx="1258211" cy="629105"/>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Nominal</a:t>
          </a:r>
        </a:p>
      </dsp:txBody>
      <dsp:txXfrm>
        <a:off x="7075603" y="2191148"/>
        <a:ext cx="1221359" cy="592253"/>
      </dsp:txXfrm>
    </dsp:sp>
    <dsp:sp modelId="{4D7A7172-3FBF-4036-A59F-62052A2C82A9}">
      <dsp:nvSpPr>
        <dsp:cNvPr id="0" name=""/>
        <dsp:cNvSpPr/>
      </dsp:nvSpPr>
      <dsp:spPr>
        <a:xfrm rot="3310531">
          <a:off x="6364880" y="2837629"/>
          <a:ext cx="881309" cy="22763"/>
        </a:xfrm>
        <a:custGeom>
          <a:avLst/>
          <a:gdLst/>
          <a:ahLst/>
          <a:cxnLst/>
          <a:rect l="0" t="0" r="0" b="0"/>
          <a:pathLst>
            <a:path>
              <a:moveTo>
                <a:pt x="0" y="11381"/>
              </a:moveTo>
              <a:lnTo>
                <a:pt x="881309" y="113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6783502" y="2826978"/>
        <a:ext cx="44065" cy="44065"/>
      </dsp:txXfrm>
    </dsp:sp>
    <dsp:sp modelId="{C731AFD0-7BE3-4449-8CFF-5007FD994D41}">
      <dsp:nvSpPr>
        <dsp:cNvPr id="0" name=""/>
        <dsp:cNvSpPr/>
      </dsp:nvSpPr>
      <dsp:spPr>
        <a:xfrm>
          <a:off x="7057177" y="2896194"/>
          <a:ext cx="1258211" cy="629105"/>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Ordinal</a:t>
          </a:r>
        </a:p>
      </dsp:txBody>
      <dsp:txXfrm>
        <a:off x="7075603" y="2914620"/>
        <a:ext cx="1221359" cy="592253"/>
      </dsp:txXfrm>
    </dsp:sp>
    <dsp:sp modelId="{30569900-07A8-4522-B57C-CF3A00761852}">
      <dsp:nvSpPr>
        <dsp:cNvPr id="0" name=""/>
        <dsp:cNvSpPr/>
      </dsp:nvSpPr>
      <dsp:spPr>
        <a:xfrm rot="3654187">
          <a:off x="4526563" y="3832403"/>
          <a:ext cx="1034951" cy="22763"/>
        </a:xfrm>
        <a:custGeom>
          <a:avLst/>
          <a:gdLst/>
          <a:ahLst/>
          <a:cxnLst/>
          <a:rect l="0" t="0" r="0" b="0"/>
          <a:pathLst>
            <a:path>
              <a:moveTo>
                <a:pt x="0" y="11381"/>
              </a:moveTo>
              <a:lnTo>
                <a:pt x="1034951" y="113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018165" y="3817911"/>
        <a:ext cx="51747" cy="51747"/>
      </dsp:txXfrm>
    </dsp:sp>
    <dsp:sp modelId="{829EEAE0-CEEE-4E5C-87E3-F84D6F0C2BDD}">
      <dsp:nvSpPr>
        <dsp:cNvPr id="0" name=""/>
        <dsp:cNvSpPr/>
      </dsp:nvSpPr>
      <dsp:spPr>
        <a:xfrm>
          <a:off x="5295681" y="3981401"/>
          <a:ext cx="1258211" cy="6291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Continuous</a:t>
          </a:r>
          <a:endParaRPr lang="en-PK" sz="1500" kern="1200" dirty="0"/>
        </a:p>
      </dsp:txBody>
      <dsp:txXfrm>
        <a:off x="5314107" y="3999827"/>
        <a:ext cx="1221359" cy="592253"/>
      </dsp:txXfrm>
    </dsp:sp>
    <dsp:sp modelId="{54794CE6-BD85-4844-B9D3-85F39AEB5575}">
      <dsp:nvSpPr>
        <dsp:cNvPr id="0" name=""/>
        <dsp:cNvSpPr/>
      </dsp:nvSpPr>
      <dsp:spPr>
        <a:xfrm rot="19457599">
          <a:off x="6495636" y="4103704"/>
          <a:ext cx="619796" cy="22763"/>
        </a:xfrm>
        <a:custGeom>
          <a:avLst/>
          <a:gdLst/>
          <a:ahLst/>
          <a:cxnLst/>
          <a:rect l="0" t="0" r="0" b="0"/>
          <a:pathLst>
            <a:path>
              <a:moveTo>
                <a:pt x="0" y="11381"/>
              </a:moveTo>
              <a:lnTo>
                <a:pt x="619796" y="113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6790040" y="4099591"/>
        <a:ext cx="30989" cy="30989"/>
      </dsp:txXfrm>
    </dsp:sp>
    <dsp:sp modelId="{049D9758-1E65-4F5A-87FE-4743D16D5775}">
      <dsp:nvSpPr>
        <dsp:cNvPr id="0" name=""/>
        <dsp:cNvSpPr/>
      </dsp:nvSpPr>
      <dsp:spPr>
        <a:xfrm>
          <a:off x="7057177" y="3619665"/>
          <a:ext cx="1258211" cy="629105"/>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Interval</a:t>
          </a:r>
          <a:endParaRPr lang="en-PK" sz="1500" kern="1200" dirty="0"/>
        </a:p>
      </dsp:txBody>
      <dsp:txXfrm>
        <a:off x="7075603" y="3638091"/>
        <a:ext cx="1221359" cy="592253"/>
      </dsp:txXfrm>
    </dsp:sp>
    <dsp:sp modelId="{444437F6-EC5D-4040-848C-01FECD3C285C}">
      <dsp:nvSpPr>
        <dsp:cNvPr id="0" name=""/>
        <dsp:cNvSpPr/>
      </dsp:nvSpPr>
      <dsp:spPr>
        <a:xfrm rot="2142401">
          <a:off x="6495636" y="4465440"/>
          <a:ext cx="619796" cy="22763"/>
        </a:xfrm>
        <a:custGeom>
          <a:avLst/>
          <a:gdLst/>
          <a:ahLst/>
          <a:cxnLst/>
          <a:rect l="0" t="0" r="0" b="0"/>
          <a:pathLst>
            <a:path>
              <a:moveTo>
                <a:pt x="0" y="11381"/>
              </a:moveTo>
              <a:lnTo>
                <a:pt x="619796" y="113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6790040" y="4461327"/>
        <a:ext cx="30989" cy="30989"/>
      </dsp:txXfrm>
    </dsp:sp>
    <dsp:sp modelId="{9412DC7C-D545-42A6-88E3-8C60E409E66E}">
      <dsp:nvSpPr>
        <dsp:cNvPr id="0" name=""/>
        <dsp:cNvSpPr/>
      </dsp:nvSpPr>
      <dsp:spPr>
        <a:xfrm>
          <a:off x="7057177" y="4343137"/>
          <a:ext cx="1258211" cy="629105"/>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Ratio</a:t>
          </a:r>
          <a:endParaRPr lang="en-PK" sz="1500" kern="1200" dirty="0"/>
        </a:p>
      </dsp:txBody>
      <dsp:txXfrm>
        <a:off x="7075603" y="4361563"/>
        <a:ext cx="1221359" cy="59225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A0A2A4-8F6D-4C03-A54D-EBB56E1BFA3C}" type="datetimeFigureOut">
              <a:rPr lang="en-US" smtClean="0"/>
              <a:t>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D9721-FE4A-44C5-BA03-879848DF3B8A}" type="slidenum">
              <a:rPr lang="en-US" smtClean="0"/>
              <a:t>‹#›</a:t>
            </a:fld>
            <a:endParaRPr lang="en-US"/>
          </a:p>
        </p:txBody>
      </p:sp>
    </p:spTree>
    <p:extLst>
      <p:ext uri="{BB962C8B-B14F-4D97-AF65-F5344CB8AC3E}">
        <p14:creationId xmlns:p14="http://schemas.microsoft.com/office/powerpoint/2010/main" val="32648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represents some sort of quantitative measurement</a:t>
            </a:r>
          </a:p>
          <a:p>
            <a:endParaRPr lang="en-US" dirty="0"/>
          </a:p>
        </p:txBody>
      </p:sp>
      <p:sp>
        <p:nvSpPr>
          <p:cNvPr id="4" name="Slide Number Placeholder 3"/>
          <p:cNvSpPr>
            <a:spLocks noGrp="1"/>
          </p:cNvSpPr>
          <p:nvPr>
            <p:ph type="sldNum" sz="quarter" idx="5"/>
          </p:nvPr>
        </p:nvSpPr>
        <p:spPr/>
        <p:txBody>
          <a:bodyPr/>
          <a:lstStyle/>
          <a:p>
            <a:fld id="{941D9721-FE4A-44C5-BA03-879848DF3B8A}" type="slidenum">
              <a:rPr lang="en-US" smtClean="0"/>
              <a:t>8</a:t>
            </a:fld>
            <a:endParaRPr lang="en-US"/>
          </a:p>
        </p:txBody>
      </p:sp>
    </p:spTree>
    <p:extLst>
      <p:ext uri="{BB962C8B-B14F-4D97-AF65-F5344CB8AC3E}">
        <p14:creationId xmlns:p14="http://schemas.microsoft.com/office/powerpoint/2010/main" val="279370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Lato" panose="020F0502020204030203" pitchFamily="34" charset="0"/>
              </a:rPr>
              <a:t>Replacing method Replace the categorical data with a number.</a:t>
            </a:r>
          </a:p>
        </p:txBody>
      </p:sp>
      <p:sp>
        <p:nvSpPr>
          <p:cNvPr id="4" name="Slide Number Placeholder 3"/>
          <p:cNvSpPr>
            <a:spLocks noGrp="1"/>
          </p:cNvSpPr>
          <p:nvPr>
            <p:ph type="sldNum" sz="quarter" idx="5"/>
          </p:nvPr>
        </p:nvSpPr>
        <p:spPr/>
        <p:txBody>
          <a:bodyPr/>
          <a:lstStyle/>
          <a:p>
            <a:fld id="{941D9721-FE4A-44C5-BA03-879848DF3B8A}" type="slidenum">
              <a:rPr lang="en-US" smtClean="0"/>
              <a:t>10</a:t>
            </a:fld>
            <a:endParaRPr lang="en-US"/>
          </a:p>
        </p:txBody>
      </p:sp>
    </p:spTree>
    <p:extLst>
      <p:ext uri="{BB962C8B-B14F-4D97-AF65-F5344CB8AC3E}">
        <p14:creationId xmlns:p14="http://schemas.microsoft.com/office/powerpoint/2010/main" val="605314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examples: </a:t>
            </a:r>
          </a:p>
          <a:p>
            <a:r>
              <a:rPr lang="en-US" dirty="0"/>
              <a:t>Numerical: heights of people, page load times, stock prices, </a:t>
            </a:r>
          </a:p>
          <a:p>
            <a:pPr marL="228600" indent="-228600">
              <a:buAutoNum type="arabicParenBoth"/>
            </a:pPr>
            <a:r>
              <a:rPr lang="en-US" dirty="0"/>
              <a:t>Discrete Data (integer based, often counts of some events)</a:t>
            </a:r>
          </a:p>
          <a:p>
            <a:pPr marL="0" indent="0">
              <a:buNone/>
            </a:pPr>
            <a:r>
              <a:rPr lang="en-US" dirty="0"/>
              <a:t>      e.g., how many purchases did a customer make in a year</a:t>
            </a:r>
          </a:p>
          <a:p>
            <a:pPr marL="0" indent="0">
              <a:buNone/>
            </a:pPr>
            <a:r>
              <a:rPr lang="en-US" dirty="0"/>
              <a:t>             how many times did I Flip “heads”?</a:t>
            </a:r>
          </a:p>
          <a:p>
            <a:pPr marL="228600" indent="-228600">
              <a:buAutoNum type="arabicParenBoth"/>
            </a:pPr>
            <a:r>
              <a:rPr lang="en-US" dirty="0"/>
              <a:t>Continuous Data (has an infinite number of possible values)</a:t>
            </a:r>
          </a:p>
          <a:p>
            <a:pPr marL="0" indent="0">
              <a:buNone/>
            </a:pPr>
            <a:r>
              <a:rPr lang="en-US" dirty="0"/>
              <a:t>      e.g., how much time did it take for a user to check out?</a:t>
            </a:r>
          </a:p>
          <a:p>
            <a:pPr marL="0" indent="0">
              <a:buNone/>
            </a:pPr>
            <a:r>
              <a:rPr lang="en-US" dirty="0"/>
              <a:t>              how much rain fell on a given day?</a:t>
            </a:r>
          </a:p>
          <a:p>
            <a:pPr marL="0" indent="0">
              <a:buNone/>
            </a:pPr>
            <a:r>
              <a:rPr lang="en-US" dirty="0"/>
              <a:t>Categorical</a:t>
            </a:r>
          </a:p>
          <a:p>
            <a:pPr marL="0" indent="0">
              <a:buNone/>
            </a:pPr>
            <a:r>
              <a:rPr lang="en-US" dirty="0"/>
              <a:t>-------------</a:t>
            </a:r>
          </a:p>
          <a:p>
            <a:pPr marL="0" indent="0">
              <a:buNone/>
            </a:pPr>
            <a:r>
              <a:rPr lang="en-US" dirty="0"/>
              <a:t>Qualitative data that has no inherent mathematical meaning </a:t>
            </a:r>
          </a:p>
          <a:p>
            <a:pPr marL="0" indent="0">
              <a:buNone/>
            </a:pPr>
            <a:r>
              <a:rPr lang="en-US" dirty="0"/>
              <a:t>e.g., Gender, Yes/No (binary data), Race, State of Residence, Product Category, Political Party, </a:t>
            </a:r>
          </a:p>
          <a:p>
            <a:pPr marL="0" indent="0">
              <a:buNone/>
            </a:pPr>
            <a:r>
              <a:rPr lang="en-US" dirty="0"/>
              <a:t>You can assign numbers to categories in order to represent them more compactly, but the numbers don’t have mathematical meaning</a:t>
            </a:r>
          </a:p>
        </p:txBody>
      </p:sp>
      <p:sp>
        <p:nvSpPr>
          <p:cNvPr id="4" name="Slide Number Placeholder 3"/>
          <p:cNvSpPr>
            <a:spLocks noGrp="1"/>
          </p:cNvSpPr>
          <p:nvPr>
            <p:ph type="sldNum" sz="quarter" idx="5"/>
          </p:nvPr>
        </p:nvSpPr>
        <p:spPr/>
        <p:txBody>
          <a:bodyPr/>
          <a:lstStyle/>
          <a:p>
            <a:fld id="{941D9721-FE4A-44C5-BA03-879848DF3B8A}" type="slidenum">
              <a:rPr lang="en-US" smtClean="0"/>
              <a:t>11</a:t>
            </a:fld>
            <a:endParaRPr lang="en-US"/>
          </a:p>
        </p:txBody>
      </p:sp>
    </p:spTree>
    <p:extLst>
      <p:ext uri="{BB962C8B-B14F-4D97-AF65-F5344CB8AC3E}">
        <p14:creationId xmlns:p14="http://schemas.microsoft.com/office/powerpoint/2010/main" val="269588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3F96-ACA1-4DE6-B4CA-474279FDEF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D67BE1-EFD9-4DBC-90B0-55B76EBE5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24F17A-7B93-40E0-9F2C-0A496940EEDE}"/>
              </a:ext>
            </a:extLst>
          </p:cNvPr>
          <p:cNvSpPr>
            <a:spLocks noGrp="1"/>
          </p:cNvSpPr>
          <p:nvPr>
            <p:ph type="dt" sz="half" idx="10"/>
          </p:nvPr>
        </p:nvSpPr>
        <p:spPr/>
        <p:txBody>
          <a:bodyPr/>
          <a:lstStyle/>
          <a:p>
            <a:fld id="{C5138ECA-2D90-4104-99EE-E236DE17848E}" type="datetimeFigureOut">
              <a:rPr lang="en-US" smtClean="0"/>
              <a:t>2/22/2022</a:t>
            </a:fld>
            <a:endParaRPr lang="en-US"/>
          </a:p>
        </p:txBody>
      </p:sp>
      <p:sp>
        <p:nvSpPr>
          <p:cNvPr id="5" name="Footer Placeholder 4">
            <a:extLst>
              <a:ext uri="{FF2B5EF4-FFF2-40B4-BE49-F238E27FC236}">
                <a16:creationId xmlns:a16="http://schemas.microsoft.com/office/drawing/2014/main" id="{67D423D4-3D57-43F5-8908-23547C5D2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B485A-F2AA-4231-A209-8EB387AE85C6}"/>
              </a:ext>
            </a:extLst>
          </p:cNvPr>
          <p:cNvSpPr>
            <a:spLocks noGrp="1"/>
          </p:cNvSpPr>
          <p:nvPr>
            <p:ph type="sldNum" sz="quarter" idx="12"/>
          </p:nvPr>
        </p:nvSpPr>
        <p:spPr/>
        <p:txBody>
          <a:bodyPr/>
          <a:lstStyle/>
          <a:p>
            <a:fld id="{DC06D2FB-C8B4-4224-9699-35A442D95256}" type="slidenum">
              <a:rPr lang="en-US" smtClean="0"/>
              <a:t>‹#›</a:t>
            </a:fld>
            <a:endParaRPr lang="en-US"/>
          </a:p>
        </p:txBody>
      </p:sp>
    </p:spTree>
    <p:extLst>
      <p:ext uri="{BB962C8B-B14F-4D97-AF65-F5344CB8AC3E}">
        <p14:creationId xmlns:p14="http://schemas.microsoft.com/office/powerpoint/2010/main" val="408585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57378-96F9-45B0-948F-2F3B2E731C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F67FB9-38C2-4478-8B4C-25748A1B6A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A0612D-98B7-4755-A198-F1D899EB6BD8}"/>
              </a:ext>
            </a:extLst>
          </p:cNvPr>
          <p:cNvSpPr>
            <a:spLocks noGrp="1"/>
          </p:cNvSpPr>
          <p:nvPr>
            <p:ph type="dt" sz="half" idx="10"/>
          </p:nvPr>
        </p:nvSpPr>
        <p:spPr/>
        <p:txBody>
          <a:bodyPr/>
          <a:lstStyle/>
          <a:p>
            <a:fld id="{C5138ECA-2D90-4104-99EE-E236DE17848E}" type="datetimeFigureOut">
              <a:rPr lang="en-US" smtClean="0"/>
              <a:t>2/22/2022</a:t>
            </a:fld>
            <a:endParaRPr lang="en-US"/>
          </a:p>
        </p:txBody>
      </p:sp>
      <p:sp>
        <p:nvSpPr>
          <p:cNvPr id="5" name="Footer Placeholder 4">
            <a:extLst>
              <a:ext uri="{FF2B5EF4-FFF2-40B4-BE49-F238E27FC236}">
                <a16:creationId xmlns:a16="http://schemas.microsoft.com/office/drawing/2014/main" id="{D5F67E29-0BF0-4B56-A65E-1E3FC645D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C0826-4F30-4E7B-801A-5B7FA8D21259}"/>
              </a:ext>
            </a:extLst>
          </p:cNvPr>
          <p:cNvSpPr>
            <a:spLocks noGrp="1"/>
          </p:cNvSpPr>
          <p:nvPr>
            <p:ph type="sldNum" sz="quarter" idx="12"/>
          </p:nvPr>
        </p:nvSpPr>
        <p:spPr/>
        <p:txBody>
          <a:bodyPr/>
          <a:lstStyle/>
          <a:p>
            <a:fld id="{DC06D2FB-C8B4-4224-9699-35A442D95256}" type="slidenum">
              <a:rPr lang="en-US" smtClean="0"/>
              <a:t>‹#›</a:t>
            </a:fld>
            <a:endParaRPr lang="en-US"/>
          </a:p>
        </p:txBody>
      </p:sp>
    </p:spTree>
    <p:extLst>
      <p:ext uri="{BB962C8B-B14F-4D97-AF65-F5344CB8AC3E}">
        <p14:creationId xmlns:p14="http://schemas.microsoft.com/office/powerpoint/2010/main" val="319946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06AD4-6576-4F19-B00B-ED1B409036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74A877-BFFB-424F-8EB4-D44679B246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19859-35DF-45F7-9055-82E862F1CDB3}"/>
              </a:ext>
            </a:extLst>
          </p:cNvPr>
          <p:cNvSpPr>
            <a:spLocks noGrp="1"/>
          </p:cNvSpPr>
          <p:nvPr>
            <p:ph type="dt" sz="half" idx="10"/>
          </p:nvPr>
        </p:nvSpPr>
        <p:spPr/>
        <p:txBody>
          <a:bodyPr/>
          <a:lstStyle/>
          <a:p>
            <a:fld id="{C5138ECA-2D90-4104-99EE-E236DE17848E}" type="datetimeFigureOut">
              <a:rPr lang="en-US" smtClean="0"/>
              <a:t>2/22/2022</a:t>
            </a:fld>
            <a:endParaRPr lang="en-US"/>
          </a:p>
        </p:txBody>
      </p:sp>
      <p:sp>
        <p:nvSpPr>
          <p:cNvPr id="5" name="Footer Placeholder 4">
            <a:extLst>
              <a:ext uri="{FF2B5EF4-FFF2-40B4-BE49-F238E27FC236}">
                <a16:creationId xmlns:a16="http://schemas.microsoft.com/office/drawing/2014/main" id="{CB90494B-512D-4E3F-B544-4C45CA252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AC86C-914E-4B44-A021-4168B02EF382}"/>
              </a:ext>
            </a:extLst>
          </p:cNvPr>
          <p:cNvSpPr>
            <a:spLocks noGrp="1"/>
          </p:cNvSpPr>
          <p:nvPr>
            <p:ph type="sldNum" sz="quarter" idx="12"/>
          </p:nvPr>
        </p:nvSpPr>
        <p:spPr/>
        <p:txBody>
          <a:bodyPr/>
          <a:lstStyle/>
          <a:p>
            <a:fld id="{DC06D2FB-C8B4-4224-9699-35A442D95256}" type="slidenum">
              <a:rPr lang="en-US" smtClean="0"/>
              <a:t>‹#›</a:t>
            </a:fld>
            <a:endParaRPr lang="en-US"/>
          </a:p>
        </p:txBody>
      </p:sp>
    </p:spTree>
    <p:extLst>
      <p:ext uri="{BB962C8B-B14F-4D97-AF65-F5344CB8AC3E}">
        <p14:creationId xmlns:p14="http://schemas.microsoft.com/office/powerpoint/2010/main" val="360927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2749-7CCE-43C2-AAA0-28F438D3D4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F19F8-5E48-46CD-B5F6-5D3C593813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88C65-CEBE-4F56-8698-3F76C0FF080A}"/>
              </a:ext>
            </a:extLst>
          </p:cNvPr>
          <p:cNvSpPr>
            <a:spLocks noGrp="1"/>
          </p:cNvSpPr>
          <p:nvPr>
            <p:ph type="dt" sz="half" idx="10"/>
          </p:nvPr>
        </p:nvSpPr>
        <p:spPr/>
        <p:txBody>
          <a:bodyPr/>
          <a:lstStyle/>
          <a:p>
            <a:fld id="{C5138ECA-2D90-4104-99EE-E236DE17848E}" type="datetimeFigureOut">
              <a:rPr lang="en-US" smtClean="0"/>
              <a:t>2/22/2022</a:t>
            </a:fld>
            <a:endParaRPr lang="en-US"/>
          </a:p>
        </p:txBody>
      </p:sp>
      <p:sp>
        <p:nvSpPr>
          <p:cNvPr id="5" name="Footer Placeholder 4">
            <a:extLst>
              <a:ext uri="{FF2B5EF4-FFF2-40B4-BE49-F238E27FC236}">
                <a16:creationId xmlns:a16="http://schemas.microsoft.com/office/drawing/2014/main" id="{A862DB52-7790-4D13-94FB-EA901AED1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F41B3-221E-4379-87A4-0B0C361CD69C}"/>
              </a:ext>
            </a:extLst>
          </p:cNvPr>
          <p:cNvSpPr>
            <a:spLocks noGrp="1"/>
          </p:cNvSpPr>
          <p:nvPr>
            <p:ph type="sldNum" sz="quarter" idx="12"/>
          </p:nvPr>
        </p:nvSpPr>
        <p:spPr/>
        <p:txBody>
          <a:bodyPr/>
          <a:lstStyle/>
          <a:p>
            <a:fld id="{DC06D2FB-C8B4-4224-9699-35A442D95256}" type="slidenum">
              <a:rPr lang="en-US" smtClean="0"/>
              <a:t>‹#›</a:t>
            </a:fld>
            <a:endParaRPr lang="en-US"/>
          </a:p>
        </p:txBody>
      </p:sp>
    </p:spTree>
    <p:extLst>
      <p:ext uri="{BB962C8B-B14F-4D97-AF65-F5344CB8AC3E}">
        <p14:creationId xmlns:p14="http://schemas.microsoft.com/office/powerpoint/2010/main" val="132939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01F8-DD60-4AAF-8CD0-EAB9B873D6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3A04E6-76E1-465A-A07F-F44F13C89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52AAA-123E-4928-BF00-2722CC14DA03}"/>
              </a:ext>
            </a:extLst>
          </p:cNvPr>
          <p:cNvSpPr>
            <a:spLocks noGrp="1"/>
          </p:cNvSpPr>
          <p:nvPr>
            <p:ph type="dt" sz="half" idx="10"/>
          </p:nvPr>
        </p:nvSpPr>
        <p:spPr/>
        <p:txBody>
          <a:bodyPr/>
          <a:lstStyle/>
          <a:p>
            <a:fld id="{C5138ECA-2D90-4104-99EE-E236DE17848E}" type="datetimeFigureOut">
              <a:rPr lang="en-US" smtClean="0"/>
              <a:t>2/22/2022</a:t>
            </a:fld>
            <a:endParaRPr lang="en-US"/>
          </a:p>
        </p:txBody>
      </p:sp>
      <p:sp>
        <p:nvSpPr>
          <p:cNvPr id="5" name="Footer Placeholder 4">
            <a:extLst>
              <a:ext uri="{FF2B5EF4-FFF2-40B4-BE49-F238E27FC236}">
                <a16:creationId xmlns:a16="http://schemas.microsoft.com/office/drawing/2014/main" id="{78598D17-F271-44E2-AD32-B94D8F2C0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6A78C-714B-4F47-A669-E69D3F46DF11}"/>
              </a:ext>
            </a:extLst>
          </p:cNvPr>
          <p:cNvSpPr>
            <a:spLocks noGrp="1"/>
          </p:cNvSpPr>
          <p:nvPr>
            <p:ph type="sldNum" sz="quarter" idx="12"/>
          </p:nvPr>
        </p:nvSpPr>
        <p:spPr/>
        <p:txBody>
          <a:bodyPr/>
          <a:lstStyle/>
          <a:p>
            <a:fld id="{DC06D2FB-C8B4-4224-9699-35A442D95256}" type="slidenum">
              <a:rPr lang="en-US" smtClean="0"/>
              <a:t>‹#›</a:t>
            </a:fld>
            <a:endParaRPr lang="en-US"/>
          </a:p>
        </p:txBody>
      </p:sp>
    </p:spTree>
    <p:extLst>
      <p:ext uri="{BB962C8B-B14F-4D97-AF65-F5344CB8AC3E}">
        <p14:creationId xmlns:p14="http://schemas.microsoft.com/office/powerpoint/2010/main" val="31363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AB4C-C82B-448F-BEE6-135B49FF37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A01264-2763-4509-83C2-EEED39E452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FAAA66-7715-47AF-A9E1-2B072537CB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2F2B93-0460-4DFC-8544-1BE960CF6269}"/>
              </a:ext>
            </a:extLst>
          </p:cNvPr>
          <p:cNvSpPr>
            <a:spLocks noGrp="1"/>
          </p:cNvSpPr>
          <p:nvPr>
            <p:ph type="dt" sz="half" idx="10"/>
          </p:nvPr>
        </p:nvSpPr>
        <p:spPr/>
        <p:txBody>
          <a:bodyPr/>
          <a:lstStyle/>
          <a:p>
            <a:fld id="{C5138ECA-2D90-4104-99EE-E236DE17848E}" type="datetimeFigureOut">
              <a:rPr lang="en-US" smtClean="0"/>
              <a:t>2/22/2022</a:t>
            </a:fld>
            <a:endParaRPr lang="en-US"/>
          </a:p>
        </p:txBody>
      </p:sp>
      <p:sp>
        <p:nvSpPr>
          <p:cNvPr id="6" name="Footer Placeholder 5">
            <a:extLst>
              <a:ext uri="{FF2B5EF4-FFF2-40B4-BE49-F238E27FC236}">
                <a16:creationId xmlns:a16="http://schemas.microsoft.com/office/drawing/2014/main" id="{F12762EE-4905-4637-BBE8-E8D8414BC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C3D0EB-A2DF-4E4D-8849-73537C573FA5}"/>
              </a:ext>
            </a:extLst>
          </p:cNvPr>
          <p:cNvSpPr>
            <a:spLocks noGrp="1"/>
          </p:cNvSpPr>
          <p:nvPr>
            <p:ph type="sldNum" sz="quarter" idx="12"/>
          </p:nvPr>
        </p:nvSpPr>
        <p:spPr/>
        <p:txBody>
          <a:bodyPr/>
          <a:lstStyle/>
          <a:p>
            <a:fld id="{DC06D2FB-C8B4-4224-9699-35A442D95256}" type="slidenum">
              <a:rPr lang="en-US" smtClean="0"/>
              <a:t>‹#›</a:t>
            </a:fld>
            <a:endParaRPr lang="en-US"/>
          </a:p>
        </p:txBody>
      </p:sp>
    </p:spTree>
    <p:extLst>
      <p:ext uri="{BB962C8B-B14F-4D97-AF65-F5344CB8AC3E}">
        <p14:creationId xmlns:p14="http://schemas.microsoft.com/office/powerpoint/2010/main" val="7414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ECCE-5485-4115-B00A-D4CC64A044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252333-31FF-4235-91AE-35F42D638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133CDD-CA49-48C4-B025-1EFCE7576B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5C99A6-B020-4170-986A-C478CC4D96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497B71-ACFB-41DA-9A09-58529220B0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2AE73A-E871-4DCC-889B-84679943CD2F}"/>
              </a:ext>
            </a:extLst>
          </p:cNvPr>
          <p:cNvSpPr>
            <a:spLocks noGrp="1"/>
          </p:cNvSpPr>
          <p:nvPr>
            <p:ph type="dt" sz="half" idx="10"/>
          </p:nvPr>
        </p:nvSpPr>
        <p:spPr/>
        <p:txBody>
          <a:bodyPr/>
          <a:lstStyle/>
          <a:p>
            <a:fld id="{C5138ECA-2D90-4104-99EE-E236DE17848E}" type="datetimeFigureOut">
              <a:rPr lang="en-US" smtClean="0"/>
              <a:t>2/22/2022</a:t>
            </a:fld>
            <a:endParaRPr lang="en-US"/>
          </a:p>
        </p:txBody>
      </p:sp>
      <p:sp>
        <p:nvSpPr>
          <p:cNvPr id="8" name="Footer Placeholder 7">
            <a:extLst>
              <a:ext uri="{FF2B5EF4-FFF2-40B4-BE49-F238E27FC236}">
                <a16:creationId xmlns:a16="http://schemas.microsoft.com/office/drawing/2014/main" id="{138BBB55-85AC-4B35-8A47-0323345514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5F67B4-765F-479A-A245-42463C06726D}"/>
              </a:ext>
            </a:extLst>
          </p:cNvPr>
          <p:cNvSpPr>
            <a:spLocks noGrp="1"/>
          </p:cNvSpPr>
          <p:nvPr>
            <p:ph type="sldNum" sz="quarter" idx="12"/>
          </p:nvPr>
        </p:nvSpPr>
        <p:spPr/>
        <p:txBody>
          <a:bodyPr/>
          <a:lstStyle/>
          <a:p>
            <a:fld id="{DC06D2FB-C8B4-4224-9699-35A442D95256}" type="slidenum">
              <a:rPr lang="en-US" smtClean="0"/>
              <a:t>‹#›</a:t>
            </a:fld>
            <a:endParaRPr lang="en-US"/>
          </a:p>
        </p:txBody>
      </p:sp>
    </p:spTree>
    <p:extLst>
      <p:ext uri="{BB962C8B-B14F-4D97-AF65-F5344CB8AC3E}">
        <p14:creationId xmlns:p14="http://schemas.microsoft.com/office/powerpoint/2010/main" val="3714003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5525-2EB8-4F7B-BC80-80409A27CE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1DB99A-B487-4B6C-A365-C899986D2021}"/>
              </a:ext>
            </a:extLst>
          </p:cNvPr>
          <p:cNvSpPr>
            <a:spLocks noGrp="1"/>
          </p:cNvSpPr>
          <p:nvPr>
            <p:ph type="dt" sz="half" idx="10"/>
          </p:nvPr>
        </p:nvSpPr>
        <p:spPr/>
        <p:txBody>
          <a:bodyPr/>
          <a:lstStyle/>
          <a:p>
            <a:fld id="{C5138ECA-2D90-4104-99EE-E236DE17848E}" type="datetimeFigureOut">
              <a:rPr lang="en-US" smtClean="0"/>
              <a:t>2/22/2022</a:t>
            </a:fld>
            <a:endParaRPr lang="en-US"/>
          </a:p>
        </p:txBody>
      </p:sp>
      <p:sp>
        <p:nvSpPr>
          <p:cNvPr id="4" name="Footer Placeholder 3">
            <a:extLst>
              <a:ext uri="{FF2B5EF4-FFF2-40B4-BE49-F238E27FC236}">
                <a16:creationId xmlns:a16="http://schemas.microsoft.com/office/drawing/2014/main" id="{3AF1B497-EBD5-4D73-836B-7DEBC2E1FD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63325-13DD-4906-95F3-5B7AB0B4B30C}"/>
              </a:ext>
            </a:extLst>
          </p:cNvPr>
          <p:cNvSpPr>
            <a:spLocks noGrp="1"/>
          </p:cNvSpPr>
          <p:nvPr>
            <p:ph type="sldNum" sz="quarter" idx="12"/>
          </p:nvPr>
        </p:nvSpPr>
        <p:spPr/>
        <p:txBody>
          <a:bodyPr/>
          <a:lstStyle/>
          <a:p>
            <a:fld id="{DC06D2FB-C8B4-4224-9699-35A442D95256}" type="slidenum">
              <a:rPr lang="en-US" smtClean="0"/>
              <a:t>‹#›</a:t>
            </a:fld>
            <a:endParaRPr lang="en-US"/>
          </a:p>
        </p:txBody>
      </p:sp>
    </p:spTree>
    <p:extLst>
      <p:ext uri="{BB962C8B-B14F-4D97-AF65-F5344CB8AC3E}">
        <p14:creationId xmlns:p14="http://schemas.microsoft.com/office/powerpoint/2010/main" val="355247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3F3F30-742E-4FA3-9397-EE90FDC93571}"/>
              </a:ext>
            </a:extLst>
          </p:cNvPr>
          <p:cNvSpPr>
            <a:spLocks noGrp="1"/>
          </p:cNvSpPr>
          <p:nvPr>
            <p:ph type="dt" sz="half" idx="10"/>
          </p:nvPr>
        </p:nvSpPr>
        <p:spPr/>
        <p:txBody>
          <a:bodyPr/>
          <a:lstStyle/>
          <a:p>
            <a:fld id="{C5138ECA-2D90-4104-99EE-E236DE17848E}" type="datetimeFigureOut">
              <a:rPr lang="en-US" smtClean="0"/>
              <a:t>2/22/2022</a:t>
            </a:fld>
            <a:endParaRPr lang="en-US"/>
          </a:p>
        </p:txBody>
      </p:sp>
      <p:sp>
        <p:nvSpPr>
          <p:cNvPr id="3" name="Footer Placeholder 2">
            <a:extLst>
              <a:ext uri="{FF2B5EF4-FFF2-40B4-BE49-F238E27FC236}">
                <a16:creationId xmlns:a16="http://schemas.microsoft.com/office/drawing/2014/main" id="{EBCA1248-5DA3-4CCC-9BAC-BDF811AADB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EF27B4-F42E-4125-A4A5-6BA498B3D791}"/>
              </a:ext>
            </a:extLst>
          </p:cNvPr>
          <p:cNvSpPr>
            <a:spLocks noGrp="1"/>
          </p:cNvSpPr>
          <p:nvPr>
            <p:ph type="sldNum" sz="quarter" idx="12"/>
          </p:nvPr>
        </p:nvSpPr>
        <p:spPr/>
        <p:txBody>
          <a:bodyPr/>
          <a:lstStyle/>
          <a:p>
            <a:fld id="{DC06D2FB-C8B4-4224-9699-35A442D95256}" type="slidenum">
              <a:rPr lang="en-US" smtClean="0"/>
              <a:t>‹#›</a:t>
            </a:fld>
            <a:endParaRPr lang="en-US"/>
          </a:p>
        </p:txBody>
      </p:sp>
    </p:spTree>
    <p:extLst>
      <p:ext uri="{BB962C8B-B14F-4D97-AF65-F5344CB8AC3E}">
        <p14:creationId xmlns:p14="http://schemas.microsoft.com/office/powerpoint/2010/main" val="228820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7B32-4692-42D0-B213-16661AE55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75762B-D6A2-410A-ABE1-A53255BBE6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DB4016-D5D4-4658-A335-CB25657C9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8FE055-5746-41AC-81C3-A552DCD51DA8}"/>
              </a:ext>
            </a:extLst>
          </p:cNvPr>
          <p:cNvSpPr>
            <a:spLocks noGrp="1"/>
          </p:cNvSpPr>
          <p:nvPr>
            <p:ph type="dt" sz="half" idx="10"/>
          </p:nvPr>
        </p:nvSpPr>
        <p:spPr/>
        <p:txBody>
          <a:bodyPr/>
          <a:lstStyle/>
          <a:p>
            <a:fld id="{C5138ECA-2D90-4104-99EE-E236DE17848E}" type="datetimeFigureOut">
              <a:rPr lang="en-US" smtClean="0"/>
              <a:t>2/22/2022</a:t>
            </a:fld>
            <a:endParaRPr lang="en-US"/>
          </a:p>
        </p:txBody>
      </p:sp>
      <p:sp>
        <p:nvSpPr>
          <p:cNvPr id="6" name="Footer Placeholder 5">
            <a:extLst>
              <a:ext uri="{FF2B5EF4-FFF2-40B4-BE49-F238E27FC236}">
                <a16:creationId xmlns:a16="http://schemas.microsoft.com/office/drawing/2014/main" id="{82E30A71-5243-4EC6-9E5A-E48A39B12E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74411-BAA5-43E6-995C-9A7AD70C2ECA}"/>
              </a:ext>
            </a:extLst>
          </p:cNvPr>
          <p:cNvSpPr>
            <a:spLocks noGrp="1"/>
          </p:cNvSpPr>
          <p:nvPr>
            <p:ph type="sldNum" sz="quarter" idx="12"/>
          </p:nvPr>
        </p:nvSpPr>
        <p:spPr/>
        <p:txBody>
          <a:bodyPr/>
          <a:lstStyle/>
          <a:p>
            <a:fld id="{DC06D2FB-C8B4-4224-9699-35A442D95256}" type="slidenum">
              <a:rPr lang="en-US" smtClean="0"/>
              <a:t>‹#›</a:t>
            </a:fld>
            <a:endParaRPr lang="en-US"/>
          </a:p>
        </p:txBody>
      </p:sp>
    </p:spTree>
    <p:extLst>
      <p:ext uri="{BB962C8B-B14F-4D97-AF65-F5344CB8AC3E}">
        <p14:creationId xmlns:p14="http://schemas.microsoft.com/office/powerpoint/2010/main" val="125875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9356-119F-4E30-B566-7056A9A9E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8D1AA1-898A-4D44-BE9E-BE53679DF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92FBA3-FF67-4E59-BA91-094B47E01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226AE7-F6B3-4726-8F28-F02635F12720}"/>
              </a:ext>
            </a:extLst>
          </p:cNvPr>
          <p:cNvSpPr>
            <a:spLocks noGrp="1"/>
          </p:cNvSpPr>
          <p:nvPr>
            <p:ph type="dt" sz="half" idx="10"/>
          </p:nvPr>
        </p:nvSpPr>
        <p:spPr/>
        <p:txBody>
          <a:bodyPr/>
          <a:lstStyle/>
          <a:p>
            <a:fld id="{C5138ECA-2D90-4104-99EE-E236DE17848E}" type="datetimeFigureOut">
              <a:rPr lang="en-US" smtClean="0"/>
              <a:t>2/22/2022</a:t>
            </a:fld>
            <a:endParaRPr lang="en-US"/>
          </a:p>
        </p:txBody>
      </p:sp>
      <p:sp>
        <p:nvSpPr>
          <p:cNvPr id="6" name="Footer Placeholder 5">
            <a:extLst>
              <a:ext uri="{FF2B5EF4-FFF2-40B4-BE49-F238E27FC236}">
                <a16:creationId xmlns:a16="http://schemas.microsoft.com/office/drawing/2014/main" id="{7D89648C-6CA2-4CBC-A710-AF51908204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69055D-F6CB-4718-9BAB-179126FAF397}"/>
              </a:ext>
            </a:extLst>
          </p:cNvPr>
          <p:cNvSpPr>
            <a:spLocks noGrp="1"/>
          </p:cNvSpPr>
          <p:nvPr>
            <p:ph type="sldNum" sz="quarter" idx="12"/>
          </p:nvPr>
        </p:nvSpPr>
        <p:spPr/>
        <p:txBody>
          <a:bodyPr/>
          <a:lstStyle/>
          <a:p>
            <a:fld id="{DC06D2FB-C8B4-4224-9699-35A442D95256}" type="slidenum">
              <a:rPr lang="en-US" smtClean="0"/>
              <a:t>‹#›</a:t>
            </a:fld>
            <a:endParaRPr lang="en-US"/>
          </a:p>
        </p:txBody>
      </p:sp>
    </p:spTree>
    <p:extLst>
      <p:ext uri="{BB962C8B-B14F-4D97-AF65-F5344CB8AC3E}">
        <p14:creationId xmlns:p14="http://schemas.microsoft.com/office/powerpoint/2010/main" val="149855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74FCA-62CC-4159-A8F1-CC7889306E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07AC44-F8D6-4770-9FE8-B4F87E05B1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C1245-19FB-4EB5-A99A-017159BD6C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38ECA-2D90-4104-99EE-E236DE17848E}" type="datetimeFigureOut">
              <a:rPr lang="en-US" smtClean="0"/>
              <a:t>2/22/2022</a:t>
            </a:fld>
            <a:endParaRPr lang="en-US"/>
          </a:p>
        </p:txBody>
      </p:sp>
      <p:sp>
        <p:nvSpPr>
          <p:cNvPr id="5" name="Footer Placeholder 4">
            <a:extLst>
              <a:ext uri="{FF2B5EF4-FFF2-40B4-BE49-F238E27FC236}">
                <a16:creationId xmlns:a16="http://schemas.microsoft.com/office/drawing/2014/main" id="{B3F67C88-5E26-4F60-98A5-A01C75263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AFDB0A-D69A-417F-83D1-AE879ECA9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6D2FB-C8B4-4224-9699-35A442D95256}" type="slidenum">
              <a:rPr lang="en-US" smtClean="0"/>
              <a:t>‹#›</a:t>
            </a:fld>
            <a:endParaRPr lang="en-US"/>
          </a:p>
        </p:txBody>
      </p:sp>
    </p:spTree>
    <p:extLst>
      <p:ext uri="{BB962C8B-B14F-4D97-AF65-F5344CB8AC3E}">
        <p14:creationId xmlns:p14="http://schemas.microsoft.com/office/powerpoint/2010/main" val="2010661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eoamin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image" Target="../media/image4.png"/><Relationship Id="rId5" Type="http://schemas.openxmlformats.org/officeDocument/2006/relationships/diagramQuickStyle" Target="../diagrams/quickStyle2.xml"/><Relationship Id="rId10" Type="http://schemas.openxmlformats.org/officeDocument/2006/relationships/image" Target="../media/image3.png"/><Relationship Id="rId4" Type="http://schemas.openxmlformats.org/officeDocument/2006/relationships/diagramLayout" Target="../diagrams/layout2.xml"/><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24D1-EA0A-4ABE-99BE-E07DA577A745}"/>
              </a:ext>
            </a:extLst>
          </p:cNvPr>
          <p:cNvSpPr>
            <a:spLocks noGrp="1"/>
          </p:cNvSpPr>
          <p:nvPr>
            <p:ph type="ctrTitle"/>
          </p:nvPr>
        </p:nvSpPr>
        <p:spPr/>
        <p:txBody>
          <a:bodyPr/>
          <a:lstStyle/>
          <a:p>
            <a:r>
              <a:rPr lang="en-US" b="1" dirty="0"/>
              <a:t>Advanced Machine Learning</a:t>
            </a:r>
          </a:p>
        </p:txBody>
      </p:sp>
      <p:sp>
        <p:nvSpPr>
          <p:cNvPr id="3" name="Subtitle 2">
            <a:extLst>
              <a:ext uri="{FF2B5EF4-FFF2-40B4-BE49-F238E27FC236}">
                <a16:creationId xmlns:a16="http://schemas.microsoft.com/office/drawing/2014/main" id="{724942A9-C731-45FD-ADE5-F8ECA9C6F1E5}"/>
              </a:ext>
            </a:extLst>
          </p:cNvPr>
          <p:cNvSpPr>
            <a:spLocks noGrp="1"/>
          </p:cNvSpPr>
          <p:nvPr>
            <p:ph type="subTitle" idx="1"/>
          </p:nvPr>
        </p:nvSpPr>
        <p:spPr/>
        <p:txBody>
          <a:bodyPr/>
          <a:lstStyle/>
          <a:p>
            <a:r>
              <a:rPr lang="en-US" dirty="0"/>
              <a:t>BY</a:t>
            </a:r>
          </a:p>
          <a:p>
            <a:r>
              <a:rPr lang="en-US" dirty="0"/>
              <a:t>Adnan Amin</a:t>
            </a:r>
          </a:p>
          <a:p>
            <a:r>
              <a:rPr lang="en-US" dirty="0">
                <a:hlinkClick r:id="rId2"/>
              </a:rPr>
              <a:t>http://geoamins.com</a:t>
            </a:r>
            <a:r>
              <a:rPr lang="en-US" dirty="0"/>
              <a:t> </a:t>
            </a:r>
          </a:p>
        </p:txBody>
      </p:sp>
    </p:spTree>
    <p:extLst>
      <p:ext uri="{BB962C8B-B14F-4D97-AF65-F5344CB8AC3E}">
        <p14:creationId xmlns:p14="http://schemas.microsoft.com/office/powerpoint/2010/main" val="332590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F38A-C2BB-4A31-B8A6-2FECB27A58AD}"/>
              </a:ext>
            </a:extLst>
          </p:cNvPr>
          <p:cNvSpPr>
            <a:spLocks noGrp="1"/>
          </p:cNvSpPr>
          <p:nvPr>
            <p:ph type="title"/>
          </p:nvPr>
        </p:nvSpPr>
        <p:spPr/>
        <p:txBody>
          <a:bodyPr>
            <a:normAutofit/>
          </a:bodyPr>
          <a:lstStyle/>
          <a:p>
            <a:r>
              <a:rPr lang="en-US" dirty="0"/>
              <a:t>How to handle category data (problems)</a:t>
            </a:r>
            <a:endParaRPr lang="en-PK" dirty="0"/>
          </a:p>
        </p:txBody>
      </p:sp>
      <p:sp>
        <p:nvSpPr>
          <p:cNvPr id="3" name="Content Placeholder 2">
            <a:extLst>
              <a:ext uri="{FF2B5EF4-FFF2-40B4-BE49-F238E27FC236}">
                <a16:creationId xmlns:a16="http://schemas.microsoft.com/office/drawing/2014/main" id="{9F5BB38B-3117-42E7-9943-41FD90D29D7D}"/>
              </a:ext>
            </a:extLst>
          </p:cNvPr>
          <p:cNvSpPr>
            <a:spLocks noGrp="1"/>
          </p:cNvSpPr>
          <p:nvPr>
            <p:ph idx="1"/>
          </p:nvPr>
        </p:nvSpPr>
        <p:spPr/>
        <p:txBody>
          <a:bodyPr/>
          <a:lstStyle/>
          <a:p>
            <a:r>
              <a:rPr lang="en-US" dirty="0"/>
              <a:t>We can use encoding.</a:t>
            </a:r>
          </a:p>
          <a:p>
            <a:r>
              <a:rPr lang="en-US" b="0" i="0" dirty="0">
                <a:solidFill>
                  <a:srgbClr val="3C3C3B"/>
                </a:solidFill>
                <a:effectLst/>
                <a:latin typeface="Lato" panose="020F0502020204030203" pitchFamily="34" charset="0"/>
              </a:rPr>
              <a:t>This is the process by which we convert a categorical variable into a numerical form. </a:t>
            </a:r>
          </a:p>
          <a:p>
            <a:r>
              <a:rPr lang="en-US" dirty="0">
                <a:solidFill>
                  <a:srgbClr val="3C3C3B"/>
                </a:solidFill>
                <a:latin typeface="Lato" panose="020F0502020204030203" pitchFamily="34" charset="0"/>
              </a:rPr>
              <a:t>There are three methods for encoding the categorical data.</a:t>
            </a:r>
          </a:p>
          <a:p>
            <a:pPr marL="914400" lvl="1" indent="-457200">
              <a:buFont typeface="+mj-lt"/>
              <a:buAutoNum type="arabicPeriod"/>
            </a:pPr>
            <a:r>
              <a:rPr lang="en-US" dirty="0">
                <a:solidFill>
                  <a:srgbClr val="3C3C3B"/>
                </a:solidFill>
                <a:latin typeface="Lato" panose="020F0502020204030203" pitchFamily="34" charset="0"/>
              </a:rPr>
              <a:t>Replacing </a:t>
            </a:r>
          </a:p>
          <a:p>
            <a:pPr marL="914400" lvl="1" indent="-457200">
              <a:buFont typeface="+mj-lt"/>
              <a:buAutoNum type="arabicPeriod"/>
            </a:pPr>
            <a:r>
              <a:rPr lang="en-US" dirty="0">
                <a:solidFill>
                  <a:srgbClr val="3C3C3B"/>
                </a:solidFill>
                <a:latin typeface="Lato" panose="020F0502020204030203" pitchFamily="34" charset="0"/>
              </a:rPr>
              <a:t>Label encoding</a:t>
            </a:r>
          </a:p>
          <a:p>
            <a:pPr marL="914400" lvl="1" indent="-457200">
              <a:buFont typeface="+mj-lt"/>
              <a:buAutoNum type="arabicPeriod"/>
            </a:pPr>
            <a:r>
              <a:rPr lang="en-US" dirty="0">
                <a:solidFill>
                  <a:srgbClr val="3C3C3B"/>
                </a:solidFill>
                <a:latin typeface="Lato" panose="020F0502020204030203" pitchFamily="34" charset="0"/>
              </a:rPr>
              <a:t>One-hot encoding</a:t>
            </a:r>
            <a:endParaRPr lang="en-PK" dirty="0"/>
          </a:p>
        </p:txBody>
      </p:sp>
    </p:spTree>
    <p:extLst>
      <p:ext uri="{BB962C8B-B14F-4D97-AF65-F5344CB8AC3E}">
        <p14:creationId xmlns:p14="http://schemas.microsoft.com/office/powerpoint/2010/main" val="3946765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640AF63-FCF9-4780-AC7E-1E6185787AAB}"/>
              </a:ext>
            </a:extLst>
          </p:cNvPr>
          <p:cNvGraphicFramePr/>
          <p:nvPr/>
        </p:nvGraphicFramePr>
        <p:xfrm>
          <a:off x="401782" y="858212"/>
          <a:ext cx="8326582" cy="4974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E556148A-FE7B-4BFD-B9BC-BF8A9EEB17E4}"/>
              </a:ext>
            </a:extLst>
          </p:cNvPr>
          <p:cNvSpPr txBox="1"/>
          <p:nvPr/>
        </p:nvSpPr>
        <p:spPr>
          <a:xfrm>
            <a:off x="3837176" y="1880574"/>
            <a:ext cx="1098186" cy="923330"/>
          </a:xfrm>
          <a:prstGeom prst="rect">
            <a:avLst/>
          </a:prstGeom>
          <a:noFill/>
        </p:spPr>
        <p:txBody>
          <a:bodyPr wrap="none" rtlCol="0">
            <a:spAutoFit/>
          </a:bodyPr>
          <a:lstStyle/>
          <a:p>
            <a:r>
              <a:rPr lang="en-US" dirty="0"/>
              <a:t>Gender</a:t>
            </a:r>
          </a:p>
          <a:p>
            <a:r>
              <a:rPr lang="en-US" dirty="0"/>
              <a:t>1: Female</a:t>
            </a:r>
          </a:p>
          <a:p>
            <a:r>
              <a:rPr lang="en-US" dirty="0"/>
              <a:t>2: Male</a:t>
            </a:r>
            <a:endParaRPr lang="en-PK" dirty="0"/>
          </a:p>
        </p:txBody>
      </p:sp>
      <p:sp>
        <p:nvSpPr>
          <p:cNvPr id="7" name="TextBox 6">
            <a:extLst>
              <a:ext uri="{FF2B5EF4-FFF2-40B4-BE49-F238E27FC236}">
                <a16:creationId xmlns:a16="http://schemas.microsoft.com/office/drawing/2014/main" id="{3563E6FA-011D-459D-AFC5-9EDCADB27336}"/>
              </a:ext>
            </a:extLst>
          </p:cNvPr>
          <p:cNvSpPr txBox="1"/>
          <p:nvPr/>
        </p:nvSpPr>
        <p:spPr>
          <a:xfrm>
            <a:off x="5681744" y="3619655"/>
            <a:ext cx="1690607" cy="923330"/>
          </a:xfrm>
          <a:prstGeom prst="rect">
            <a:avLst/>
          </a:prstGeom>
          <a:noFill/>
        </p:spPr>
        <p:txBody>
          <a:bodyPr wrap="square">
            <a:spAutoFit/>
          </a:bodyPr>
          <a:lstStyle/>
          <a:p>
            <a:r>
              <a:rPr lang="en-US" dirty="0">
                <a:solidFill>
                  <a:srgbClr val="0070C0"/>
                </a:solidFill>
              </a:rPr>
              <a:t>can’t be measured but it can be counted.</a:t>
            </a:r>
            <a:endParaRPr lang="en-PK" dirty="0">
              <a:solidFill>
                <a:srgbClr val="0070C0"/>
              </a:solidFill>
            </a:endParaRPr>
          </a:p>
        </p:txBody>
      </p:sp>
      <p:sp>
        <p:nvSpPr>
          <p:cNvPr id="8" name="TextBox 7">
            <a:extLst>
              <a:ext uri="{FF2B5EF4-FFF2-40B4-BE49-F238E27FC236}">
                <a16:creationId xmlns:a16="http://schemas.microsoft.com/office/drawing/2014/main" id="{B6B3E723-4806-44D4-A73D-BDE103AD1F36}"/>
              </a:ext>
            </a:extLst>
          </p:cNvPr>
          <p:cNvSpPr txBox="1"/>
          <p:nvPr/>
        </p:nvSpPr>
        <p:spPr>
          <a:xfrm>
            <a:off x="5681555" y="5515663"/>
            <a:ext cx="1833670" cy="923330"/>
          </a:xfrm>
          <a:prstGeom prst="rect">
            <a:avLst/>
          </a:prstGeom>
          <a:noFill/>
        </p:spPr>
        <p:txBody>
          <a:bodyPr wrap="square">
            <a:spAutoFit/>
          </a:bodyPr>
          <a:lstStyle/>
          <a:p>
            <a:r>
              <a:rPr lang="en-US" dirty="0">
                <a:solidFill>
                  <a:srgbClr val="0070C0"/>
                </a:solidFill>
              </a:rPr>
              <a:t>can’t be counted but they can be measured</a:t>
            </a:r>
            <a:endParaRPr lang="en-PK" dirty="0">
              <a:solidFill>
                <a:srgbClr val="0070C0"/>
              </a:solidFill>
            </a:endParaRPr>
          </a:p>
        </p:txBody>
      </p:sp>
      <p:sp>
        <p:nvSpPr>
          <p:cNvPr id="9" name="TextBox 8">
            <a:extLst>
              <a:ext uri="{FF2B5EF4-FFF2-40B4-BE49-F238E27FC236}">
                <a16:creationId xmlns:a16="http://schemas.microsoft.com/office/drawing/2014/main" id="{F379AAE3-3232-4379-86F8-E1B0CF3F92AF}"/>
              </a:ext>
            </a:extLst>
          </p:cNvPr>
          <p:cNvSpPr txBox="1"/>
          <p:nvPr/>
        </p:nvSpPr>
        <p:spPr>
          <a:xfrm>
            <a:off x="6976103" y="921598"/>
            <a:ext cx="1078244" cy="369332"/>
          </a:xfrm>
          <a:prstGeom prst="rect">
            <a:avLst/>
          </a:prstGeom>
          <a:noFill/>
        </p:spPr>
        <p:txBody>
          <a:bodyPr wrap="none" rtlCol="0">
            <a:spAutoFit/>
          </a:bodyPr>
          <a:lstStyle/>
          <a:p>
            <a:r>
              <a:rPr lang="en-US" dirty="0">
                <a:solidFill>
                  <a:srgbClr val="FF0000"/>
                </a:solidFill>
              </a:rPr>
              <a:t>No, order</a:t>
            </a:r>
            <a:endParaRPr lang="en-PK" dirty="0">
              <a:solidFill>
                <a:srgbClr val="FF0000"/>
              </a:solidFill>
            </a:endParaRPr>
          </a:p>
        </p:txBody>
      </p:sp>
      <p:sp>
        <p:nvSpPr>
          <p:cNvPr id="10" name="TextBox 9">
            <a:extLst>
              <a:ext uri="{FF2B5EF4-FFF2-40B4-BE49-F238E27FC236}">
                <a16:creationId xmlns:a16="http://schemas.microsoft.com/office/drawing/2014/main" id="{75D222F1-56BF-4A0A-BBEB-3D84ACCF84D0}"/>
              </a:ext>
            </a:extLst>
          </p:cNvPr>
          <p:cNvSpPr txBox="1"/>
          <p:nvPr/>
        </p:nvSpPr>
        <p:spPr>
          <a:xfrm>
            <a:off x="6976103" y="1592603"/>
            <a:ext cx="700898" cy="369332"/>
          </a:xfrm>
          <a:prstGeom prst="rect">
            <a:avLst/>
          </a:prstGeom>
          <a:noFill/>
        </p:spPr>
        <p:txBody>
          <a:bodyPr wrap="none" rtlCol="0">
            <a:spAutoFit/>
          </a:bodyPr>
          <a:lstStyle/>
          <a:p>
            <a:r>
              <a:rPr lang="en-US" dirty="0">
                <a:solidFill>
                  <a:srgbClr val="FF0000"/>
                </a:solidFill>
              </a:rPr>
              <a:t>order</a:t>
            </a:r>
            <a:endParaRPr lang="en-PK" dirty="0">
              <a:solidFill>
                <a:srgbClr val="FF0000"/>
              </a:solidFill>
            </a:endParaRPr>
          </a:p>
        </p:txBody>
      </p:sp>
      <p:sp>
        <p:nvSpPr>
          <p:cNvPr id="11" name="TextBox 10">
            <a:extLst>
              <a:ext uri="{FF2B5EF4-FFF2-40B4-BE49-F238E27FC236}">
                <a16:creationId xmlns:a16="http://schemas.microsoft.com/office/drawing/2014/main" id="{B4F0E467-7295-44DC-BE2C-3FF229DBCA42}"/>
              </a:ext>
            </a:extLst>
          </p:cNvPr>
          <p:cNvSpPr txBox="1"/>
          <p:nvPr/>
        </p:nvSpPr>
        <p:spPr>
          <a:xfrm>
            <a:off x="8054347" y="921598"/>
            <a:ext cx="1168205" cy="369332"/>
          </a:xfrm>
          <a:prstGeom prst="rect">
            <a:avLst/>
          </a:prstGeom>
          <a:noFill/>
        </p:spPr>
        <p:txBody>
          <a:bodyPr wrap="none" rtlCol="0">
            <a:spAutoFit/>
          </a:bodyPr>
          <a:lstStyle/>
          <a:p>
            <a:r>
              <a:rPr lang="en-US" dirty="0"/>
              <a:t>e.g. Labels</a:t>
            </a:r>
            <a:endParaRPr lang="en-PK" dirty="0"/>
          </a:p>
        </p:txBody>
      </p:sp>
      <p:pic>
        <p:nvPicPr>
          <p:cNvPr id="13" name="Picture 12">
            <a:extLst>
              <a:ext uri="{FF2B5EF4-FFF2-40B4-BE49-F238E27FC236}">
                <a16:creationId xmlns:a16="http://schemas.microsoft.com/office/drawing/2014/main" id="{AAEBD157-A571-4656-823B-E565F4922BA5}"/>
              </a:ext>
            </a:extLst>
          </p:cNvPr>
          <p:cNvPicPr>
            <a:picLocks noChangeAspect="1"/>
          </p:cNvPicPr>
          <p:nvPr/>
        </p:nvPicPr>
        <p:blipFill>
          <a:blip r:embed="rId8"/>
          <a:stretch>
            <a:fillRect/>
          </a:stretch>
        </p:blipFill>
        <p:spPr>
          <a:xfrm>
            <a:off x="9264115" y="1102783"/>
            <a:ext cx="2521934" cy="1365684"/>
          </a:xfrm>
          <a:prstGeom prst="rect">
            <a:avLst/>
          </a:prstGeom>
        </p:spPr>
      </p:pic>
      <p:pic>
        <p:nvPicPr>
          <p:cNvPr id="12" name="Picture 11">
            <a:extLst>
              <a:ext uri="{FF2B5EF4-FFF2-40B4-BE49-F238E27FC236}">
                <a16:creationId xmlns:a16="http://schemas.microsoft.com/office/drawing/2014/main" id="{5D3557FC-3C1A-4538-9364-6B81B97F8F55}"/>
              </a:ext>
            </a:extLst>
          </p:cNvPr>
          <p:cNvPicPr>
            <a:picLocks noChangeAspect="1"/>
          </p:cNvPicPr>
          <p:nvPr/>
        </p:nvPicPr>
        <p:blipFill>
          <a:blip r:embed="rId9"/>
          <a:stretch>
            <a:fillRect/>
          </a:stretch>
        </p:blipFill>
        <p:spPr>
          <a:xfrm>
            <a:off x="10660364" y="1846298"/>
            <a:ext cx="1503394" cy="1191809"/>
          </a:xfrm>
          <a:prstGeom prst="rect">
            <a:avLst/>
          </a:prstGeom>
        </p:spPr>
      </p:pic>
      <p:cxnSp>
        <p:nvCxnSpPr>
          <p:cNvPr id="15" name="Straight Arrow Connector 14">
            <a:extLst>
              <a:ext uri="{FF2B5EF4-FFF2-40B4-BE49-F238E27FC236}">
                <a16:creationId xmlns:a16="http://schemas.microsoft.com/office/drawing/2014/main" id="{84E367E9-B4C6-494F-9EC4-839D67250086}"/>
              </a:ext>
            </a:extLst>
          </p:cNvPr>
          <p:cNvCxnSpPr/>
          <p:nvPr/>
        </p:nvCxnSpPr>
        <p:spPr>
          <a:xfrm>
            <a:off x="7714491" y="1777269"/>
            <a:ext cx="15080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C9526DC-F016-421E-B1E8-D6AFDD4A79AB}"/>
              </a:ext>
            </a:extLst>
          </p:cNvPr>
          <p:cNvSpPr txBox="1"/>
          <p:nvPr/>
        </p:nvSpPr>
        <p:spPr>
          <a:xfrm>
            <a:off x="8728364" y="4542985"/>
            <a:ext cx="1233054" cy="523863"/>
          </a:xfrm>
          <a:prstGeom prst="rect">
            <a:avLst/>
          </a:prstGeom>
          <a:noFill/>
        </p:spPr>
        <p:txBody>
          <a:bodyPr wrap="square">
            <a:spAutoFit/>
          </a:bodyPr>
          <a:lstStyle/>
          <a:p>
            <a:r>
              <a:rPr lang="en-US" sz="1400" i="0" dirty="0">
                <a:solidFill>
                  <a:srgbClr val="FF0000"/>
                </a:solidFill>
                <a:effectLst/>
                <a:latin typeface="charter"/>
              </a:rPr>
              <a:t>don’t have a “true zero“ </a:t>
            </a:r>
            <a:endParaRPr lang="en-PK" sz="1400" dirty="0"/>
          </a:p>
        </p:txBody>
      </p:sp>
      <p:sp>
        <p:nvSpPr>
          <p:cNvPr id="21" name="TextBox 20">
            <a:extLst>
              <a:ext uri="{FF2B5EF4-FFF2-40B4-BE49-F238E27FC236}">
                <a16:creationId xmlns:a16="http://schemas.microsoft.com/office/drawing/2014/main" id="{BA2E1EE6-0943-42B9-952E-5C3C5FE166D7}"/>
              </a:ext>
            </a:extLst>
          </p:cNvPr>
          <p:cNvSpPr txBox="1"/>
          <p:nvPr/>
        </p:nvSpPr>
        <p:spPr>
          <a:xfrm>
            <a:off x="8728365" y="5188195"/>
            <a:ext cx="1233054" cy="523220"/>
          </a:xfrm>
          <a:prstGeom prst="rect">
            <a:avLst/>
          </a:prstGeom>
          <a:noFill/>
        </p:spPr>
        <p:txBody>
          <a:bodyPr wrap="square">
            <a:spAutoFit/>
          </a:bodyPr>
          <a:lstStyle/>
          <a:p>
            <a:r>
              <a:rPr lang="en-US" sz="1400" i="0" dirty="0">
                <a:solidFill>
                  <a:srgbClr val="FF0000"/>
                </a:solidFill>
                <a:effectLst/>
                <a:latin typeface="charter"/>
              </a:rPr>
              <a:t>have an absolute zero</a:t>
            </a:r>
            <a:endParaRPr lang="en-PK" sz="1400" dirty="0"/>
          </a:p>
        </p:txBody>
      </p:sp>
      <p:pic>
        <p:nvPicPr>
          <p:cNvPr id="22" name="Picture 21">
            <a:extLst>
              <a:ext uri="{FF2B5EF4-FFF2-40B4-BE49-F238E27FC236}">
                <a16:creationId xmlns:a16="http://schemas.microsoft.com/office/drawing/2014/main" id="{B26037A0-E20B-4340-9AD8-1AD3DDCEB67D}"/>
              </a:ext>
            </a:extLst>
          </p:cNvPr>
          <p:cNvPicPr>
            <a:picLocks noChangeAspect="1"/>
          </p:cNvPicPr>
          <p:nvPr/>
        </p:nvPicPr>
        <p:blipFill>
          <a:blip r:embed="rId10"/>
          <a:stretch>
            <a:fillRect/>
          </a:stretch>
        </p:blipFill>
        <p:spPr>
          <a:xfrm>
            <a:off x="10239578" y="3120819"/>
            <a:ext cx="972736" cy="1921001"/>
          </a:xfrm>
          <a:prstGeom prst="rect">
            <a:avLst/>
          </a:prstGeom>
        </p:spPr>
      </p:pic>
      <p:cxnSp>
        <p:nvCxnSpPr>
          <p:cNvPr id="24" name="Straight Arrow Connector 23">
            <a:extLst>
              <a:ext uri="{FF2B5EF4-FFF2-40B4-BE49-F238E27FC236}">
                <a16:creationId xmlns:a16="http://schemas.microsoft.com/office/drawing/2014/main" id="{C0290CB4-8D79-41EF-AB86-7D56011543CC}"/>
              </a:ext>
            </a:extLst>
          </p:cNvPr>
          <p:cNvCxnSpPr>
            <a:stCxn id="19" idx="0"/>
            <a:endCxn id="22" idx="1"/>
          </p:cNvCxnSpPr>
          <p:nvPr/>
        </p:nvCxnSpPr>
        <p:spPr>
          <a:xfrm flipV="1">
            <a:off x="9344891" y="4081320"/>
            <a:ext cx="894687" cy="46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E98EAF52-CA47-4C57-9C40-7EE3B9087854}"/>
              </a:ext>
            </a:extLst>
          </p:cNvPr>
          <p:cNvPicPr>
            <a:picLocks noChangeAspect="1"/>
          </p:cNvPicPr>
          <p:nvPr/>
        </p:nvPicPr>
        <p:blipFill>
          <a:blip r:embed="rId11"/>
          <a:stretch>
            <a:fillRect/>
          </a:stretch>
        </p:blipFill>
        <p:spPr>
          <a:xfrm>
            <a:off x="10239578" y="5127461"/>
            <a:ext cx="1170682" cy="1655359"/>
          </a:xfrm>
          <a:prstGeom prst="rect">
            <a:avLst/>
          </a:prstGeom>
        </p:spPr>
      </p:pic>
      <p:cxnSp>
        <p:nvCxnSpPr>
          <p:cNvPr id="27" name="Straight Arrow Connector 26">
            <a:extLst>
              <a:ext uri="{FF2B5EF4-FFF2-40B4-BE49-F238E27FC236}">
                <a16:creationId xmlns:a16="http://schemas.microsoft.com/office/drawing/2014/main" id="{FF00E3C8-8A8E-4834-86EE-3CB89F0CAF44}"/>
              </a:ext>
            </a:extLst>
          </p:cNvPr>
          <p:cNvCxnSpPr>
            <a:stCxn id="21" idx="2"/>
            <a:endCxn id="25" idx="1"/>
          </p:cNvCxnSpPr>
          <p:nvPr/>
        </p:nvCxnSpPr>
        <p:spPr>
          <a:xfrm>
            <a:off x="9344892" y="5711415"/>
            <a:ext cx="894686" cy="243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C58FF7E-C3C5-49FA-AEC3-0AD22DDF5B73}"/>
              </a:ext>
            </a:extLst>
          </p:cNvPr>
          <p:cNvCxnSpPr>
            <a:cxnSpLocks/>
            <a:endCxn id="12" idx="1"/>
          </p:cNvCxnSpPr>
          <p:nvPr/>
        </p:nvCxnSpPr>
        <p:spPr>
          <a:xfrm flipV="1">
            <a:off x="8728364" y="2442203"/>
            <a:ext cx="1932000" cy="217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E6FA2FF9-78A2-461C-850D-98225041E860}"/>
              </a:ext>
            </a:extLst>
          </p:cNvPr>
          <p:cNvPicPr>
            <a:picLocks noChangeAspect="1"/>
          </p:cNvPicPr>
          <p:nvPr/>
        </p:nvPicPr>
        <p:blipFill>
          <a:blip r:embed="rId12"/>
          <a:stretch>
            <a:fillRect/>
          </a:stretch>
        </p:blipFill>
        <p:spPr>
          <a:xfrm>
            <a:off x="1432126" y="5423059"/>
            <a:ext cx="1769285" cy="1153457"/>
          </a:xfrm>
          <a:prstGeom prst="rect">
            <a:avLst/>
          </a:prstGeom>
        </p:spPr>
      </p:pic>
      <p:cxnSp>
        <p:nvCxnSpPr>
          <p:cNvPr id="34" name="Straight Arrow Connector 33">
            <a:extLst>
              <a:ext uri="{FF2B5EF4-FFF2-40B4-BE49-F238E27FC236}">
                <a16:creationId xmlns:a16="http://schemas.microsoft.com/office/drawing/2014/main" id="{0DB89735-1F32-4D9B-A100-82083322ACB2}"/>
              </a:ext>
            </a:extLst>
          </p:cNvPr>
          <p:cNvCxnSpPr>
            <a:cxnSpLocks/>
            <a:endCxn id="32" idx="0"/>
          </p:cNvCxnSpPr>
          <p:nvPr/>
        </p:nvCxnSpPr>
        <p:spPr>
          <a:xfrm flipH="1">
            <a:off x="2316769" y="1454727"/>
            <a:ext cx="3423755" cy="3968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B13A9B3-E024-49BD-A8B8-197876A0B7E1}"/>
              </a:ext>
            </a:extLst>
          </p:cNvPr>
          <p:cNvCxnSpPr>
            <a:cxnSpLocks/>
          </p:cNvCxnSpPr>
          <p:nvPr/>
        </p:nvCxnSpPr>
        <p:spPr>
          <a:xfrm flipH="1">
            <a:off x="4557257" y="3450959"/>
            <a:ext cx="2936677" cy="2100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3ECD808-2D9E-4EB5-9696-115D43D6586B}"/>
              </a:ext>
            </a:extLst>
          </p:cNvPr>
          <p:cNvSpPr txBox="1"/>
          <p:nvPr/>
        </p:nvSpPr>
        <p:spPr>
          <a:xfrm>
            <a:off x="2760563" y="5660586"/>
            <a:ext cx="2536166" cy="1200329"/>
          </a:xfrm>
          <a:prstGeom prst="rect">
            <a:avLst/>
          </a:prstGeom>
          <a:noFill/>
        </p:spPr>
        <p:txBody>
          <a:bodyPr wrap="square" rtlCol="0">
            <a:spAutoFit/>
          </a:bodyPr>
          <a:lstStyle/>
          <a:p>
            <a:r>
              <a:rPr lang="en-US" dirty="0"/>
              <a:t>Categorical data that has mathematical meaning</a:t>
            </a:r>
          </a:p>
          <a:p>
            <a:r>
              <a:rPr lang="en-US" dirty="0"/>
              <a:t>Ratings 1,2,3,4 or 5 (1 means worse, 5 best)</a:t>
            </a:r>
          </a:p>
        </p:txBody>
      </p:sp>
    </p:spTree>
    <p:extLst>
      <p:ext uri="{BB962C8B-B14F-4D97-AF65-F5344CB8AC3E}">
        <p14:creationId xmlns:p14="http://schemas.microsoft.com/office/powerpoint/2010/main" val="4254438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8E33-206B-42C3-A9A5-99650E142CAE}"/>
              </a:ext>
            </a:extLst>
          </p:cNvPr>
          <p:cNvSpPr>
            <a:spLocks noGrp="1"/>
          </p:cNvSpPr>
          <p:nvPr>
            <p:ph type="title"/>
          </p:nvPr>
        </p:nvSpPr>
        <p:spPr/>
        <p:txBody>
          <a:bodyPr/>
          <a:lstStyle/>
          <a:p>
            <a:r>
              <a:rPr lang="en-US" b="1" dirty="0"/>
              <a:t>Data Collections</a:t>
            </a:r>
          </a:p>
        </p:txBody>
      </p:sp>
      <p:sp>
        <p:nvSpPr>
          <p:cNvPr id="3" name="Content Placeholder 2">
            <a:extLst>
              <a:ext uri="{FF2B5EF4-FFF2-40B4-BE49-F238E27FC236}">
                <a16:creationId xmlns:a16="http://schemas.microsoft.com/office/drawing/2014/main" id="{D79B1123-F80D-4C19-9729-1E060AB31361}"/>
              </a:ext>
            </a:extLst>
          </p:cNvPr>
          <p:cNvSpPr>
            <a:spLocks noGrp="1"/>
          </p:cNvSpPr>
          <p:nvPr>
            <p:ph idx="1"/>
          </p:nvPr>
        </p:nvSpPr>
        <p:spPr/>
        <p:txBody>
          <a:bodyPr/>
          <a:lstStyle/>
          <a:p>
            <a:r>
              <a:rPr lang="en-US" dirty="0"/>
              <a:t>Data can be read directly from a file, or they might be obtained by scraping or crawling the web.</a:t>
            </a:r>
          </a:p>
          <a:p>
            <a:r>
              <a:rPr lang="en-US" dirty="0"/>
              <a:t>Data collection techniques:</a:t>
            </a:r>
          </a:p>
          <a:p>
            <a:pPr lvl="1"/>
            <a:r>
              <a:rPr lang="en-US" dirty="0"/>
              <a:t>Open data</a:t>
            </a:r>
          </a:p>
          <a:p>
            <a:pPr lvl="1"/>
            <a:r>
              <a:rPr lang="en-US" dirty="0"/>
              <a:t>Survey data</a:t>
            </a:r>
          </a:p>
          <a:p>
            <a:pPr lvl="1"/>
            <a:r>
              <a:rPr lang="en-US" dirty="0"/>
              <a:t>Observational data</a:t>
            </a:r>
          </a:p>
          <a:p>
            <a:pPr lvl="1"/>
            <a:r>
              <a:rPr lang="en-US" dirty="0"/>
              <a:t>Experimental data</a:t>
            </a:r>
          </a:p>
          <a:p>
            <a:pPr marL="457200" lvl="1" indent="0">
              <a:buNone/>
            </a:pPr>
            <a:endParaRPr lang="en-PK" dirty="0"/>
          </a:p>
        </p:txBody>
      </p:sp>
    </p:spTree>
    <p:extLst>
      <p:ext uri="{BB962C8B-B14F-4D97-AF65-F5344CB8AC3E}">
        <p14:creationId xmlns:p14="http://schemas.microsoft.com/office/powerpoint/2010/main" val="3502821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1B1C-6592-47BA-83D2-FED719EA0494}"/>
              </a:ext>
            </a:extLst>
          </p:cNvPr>
          <p:cNvSpPr>
            <a:spLocks noGrp="1"/>
          </p:cNvSpPr>
          <p:nvPr>
            <p:ph type="title"/>
          </p:nvPr>
        </p:nvSpPr>
        <p:spPr/>
        <p:txBody>
          <a:bodyPr>
            <a:normAutofit/>
          </a:bodyPr>
          <a:lstStyle/>
          <a:p>
            <a:r>
              <a:rPr lang="en-US" dirty="0"/>
              <a:t>1. Survey</a:t>
            </a:r>
            <a:endParaRPr lang="en-PK" dirty="0"/>
          </a:p>
        </p:txBody>
      </p:sp>
      <p:sp>
        <p:nvSpPr>
          <p:cNvPr id="3" name="Content Placeholder 2">
            <a:extLst>
              <a:ext uri="{FF2B5EF4-FFF2-40B4-BE49-F238E27FC236}">
                <a16:creationId xmlns:a16="http://schemas.microsoft.com/office/drawing/2014/main" id="{B36F024E-4BE0-4C52-8168-2884EC2E7D24}"/>
              </a:ext>
            </a:extLst>
          </p:cNvPr>
          <p:cNvSpPr>
            <a:spLocks noGrp="1"/>
          </p:cNvSpPr>
          <p:nvPr>
            <p:ph idx="1"/>
          </p:nvPr>
        </p:nvSpPr>
        <p:spPr/>
        <p:txBody>
          <a:bodyPr/>
          <a:lstStyle/>
          <a:p>
            <a:r>
              <a:rPr lang="en-US" dirty="0"/>
              <a:t>A survey typically (but not always) collects data by asking questions (</a:t>
            </a:r>
            <a:r>
              <a:rPr lang="en-US" dirty="0">
                <a:solidFill>
                  <a:srgbClr val="FF0000"/>
                </a:solidFill>
              </a:rPr>
              <a:t>in person or by phone</a:t>
            </a:r>
            <a:r>
              <a:rPr lang="en-US" dirty="0"/>
              <a:t>) or providing questionnaires to study participants (</a:t>
            </a:r>
            <a:r>
              <a:rPr lang="en-US" dirty="0">
                <a:solidFill>
                  <a:srgbClr val="FF0000"/>
                </a:solidFill>
              </a:rPr>
              <a:t>as a printout or online</a:t>
            </a:r>
            <a:r>
              <a:rPr lang="en-US" dirty="0"/>
              <a:t>). </a:t>
            </a:r>
          </a:p>
          <a:p>
            <a:r>
              <a:rPr lang="en-US" dirty="0"/>
              <a:t>Ideally, a survey is conducted in a way which makes the chosen sample representative of the population of interest.</a:t>
            </a:r>
            <a:endParaRPr lang="en-PK" dirty="0"/>
          </a:p>
        </p:txBody>
      </p:sp>
    </p:spTree>
    <p:extLst>
      <p:ext uri="{BB962C8B-B14F-4D97-AF65-F5344CB8AC3E}">
        <p14:creationId xmlns:p14="http://schemas.microsoft.com/office/powerpoint/2010/main" val="2888972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3F58-92BD-41FE-8E61-8C0B03F7894A}"/>
              </a:ext>
            </a:extLst>
          </p:cNvPr>
          <p:cNvSpPr>
            <a:spLocks noGrp="1"/>
          </p:cNvSpPr>
          <p:nvPr>
            <p:ph type="title"/>
          </p:nvPr>
        </p:nvSpPr>
        <p:spPr/>
        <p:txBody>
          <a:bodyPr>
            <a:normAutofit/>
          </a:bodyPr>
          <a:lstStyle/>
          <a:p>
            <a:r>
              <a:rPr lang="en-US" dirty="0"/>
              <a:t>2. Experiment’s data</a:t>
            </a:r>
            <a:endParaRPr lang="en-PK" dirty="0"/>
          </a:p>
        </p:txBody>
      </p:sp>
      <p:sp>
        <p:nvSpPr>
          <p:cNvPr id="3" name="Content Placeholder 2">
            <a:extLst>
              <a:ext uri="{FF2B5EF4-FFF2-40B4-BE49-F238E27FC236}">
                <a16:creationId xmlns:a16="http://schemas.microsoft.com/office/drawing/2014/main" id="{85FD97AA-F32D-4B09-B2BF-6CF470F8DBB3}"/>
              </a:ext>
            </a:extLst>
          </p:cNvPr>
          <p:cNvSpPr>
            <a:spLocks noGrp="1"/>
          </p:cNvSpPr>
          <p:nvPr>
            <p:ph idx="1"/>
          </p:nvPr>
        </p:nvSpPr>
        <p:spPr/>
        <p:txBody>
          <a:bodyPr/>
          <a:lstStyle/>
          <a:p>
            <a:r>
              <a:rPr lang="en-US" dirty="0"/>
              <a:t>Experimental data is obtained in “controlled” settings. This can mean many things, but essentially it is data which is generated by the researcher with full control over one or many variables of interest. </a:t>
            </a:r>
          </a:p>
          <a:p>
            <a:r>
              <a:rPr lang="en-US" dirty="0"/>
              <a:t>For example:</a:t>
            </a:r>
          </a:p>
          <a:p>
            <a:pPr lvl="1"/>
            <a:r>
              <a:rPr lang="en-US" dirty="0"/>
              <a:t>suppose there are two competing toothpastes, both of which promise to reduce pain for people with sensitive teeth. If the researcher decided to randomly assign toothpaste A to half of the study participants, and toothpaste B to the other half, then this is an experiment because it is only the researcher who decides which toothpaste is to be used by any of the participants. It is not decided by the participant. </a:t>
            </a:r>
            <a:endParaRPr lang="en-PK" dirty="0"/>
          </a:p>
        </p:txBody>
      </p:sp>
    </p:spTree>
    <p:extLst>
      <p:ext uri="{BB962C8B-B14F-4D97-AF65-F5344CB8AC3E}">
        <p14:creationId xmlns:p14="http://schemas.microsoft.com/office/powerpoint/2010/main" val="16571157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F048-9924-4D3A-9A9D-967FB993048E}"/>
              </a:ext>
            </a:extLst>
          </p:cNvPr>
          <p:cNvSpPr>
            <a:spLocks noGrp="1"/>
          </p:cNvSpPr>
          <p:nvPr>
            <p:ph type="title"/>
          </p:nvPr>
        </p:nvSpPr>
        <p:spPr/>
        <p:txBody>
          <a:bodyPr>
            <a:normAutofit/>
          </a:bodyPr>
          <a:lstStyle/>
          <a:p>
            <a:r>
              <a:rPr lang="en-US" dirty="0"/>
              <a:t>3. Observational Data</a:t>
            </a:r>
            <a:endParaRPr lang="en-PK" dirty="0"/>
          </a:p>
        </p:txBody>
      </p:sp>
      <p:sp>
        <p:nvSpPr>
          <p:cNvPr id="3" name="Content Placeholder 2">
            <a:extLst>
              <a:ext uri="{FF2B5EF4-FFF2-40B4-BE49-F238E27FC236}">
                <a16:creationId xmlns:a16="http://schemas.microsoft.com/office/drawing/2014/main" id="{1C738525-9DA2-4E0F-81FC-BB16B1860D89}"/>
              </a:ext>
            </a:extLst>
          </p:cNvPr>
          <p:cNvSpPr>
            <a:spLocks noGrp="1"/>
          </p:cNvSpPr>
          <p:nvPr>
            <p:ph idx="1"/>
          </p:nvPr>
        </p:nvSpPr>
        <p:spPr/>
        <p:txBody>
          <a:bodyPr/>
          <a:lstStyle/>
          <a:p>
            <a:r>
              <a:rPr lang="en-US" dirty="0"/>
              <a:t>Observational data is data which is collected routinely, without a researcher designing a survey or conducting an experiment. </a:t>
            </a:r>
          </a:p>
          <a:p>
            <a:r>
              <a:rPr lang="en-US" dirty="0"/>
              <a:t>For example:</a:t>
            </a:r>
          </a:p>
          <a:p>
            <a:pPr lvl="1"/>
            <a:r>
              <a:rPr lang="en-US" dirty="0"/>
              <a:t>Suppose a blood sample is drawn from each patient with a particular acute infection when they arrive at a hospital. This data may be stored in the hospital’s folders and later accessed by a researcher who is interested in studying this infection. </a:t>
            </a:r>
            <a:endParaRPr lang="en-PK" dirty="0"/>
          </a:p>
        </p:txBody>
      </p:sp>
    </p:spTree>
    <p:extLst>
      <p:ext uri="{BB962C8B-B14F-4D97-AF65-F5344CB8AC3E}">
        <p14:creationId xmlns:p14="http://schemas.microsoft.com/office/powerpoint/2010/main" val="12297719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F960-D9E3-403C-9B59-C1B0883A56C0}"/>
              </a:ext>
            </a:extLst>
          </p:cNvPr>
          <p:cNvSpPr>
            <a:spLocks noGrp="1"/>
          </p:cNvSpPr>
          <p:nvPr>
            <p:ph type="title"/>
          </p:nvPr>
        </p:nvSpPr>
        <p:spPr/>
        <p:txBody>
          <a:bodyPr>
            <a:normAutofit/>
          </a:bodyPr>
          <a:lstStyle/>
          <a:p>
            <a:r>
              <a:rPr lang="en-US" dirty="0"/>
              <a:t>4. Primary and Secondary Data. </a:t>
            </a:r>
            <a:endParaRPr lang="en-PK" dirty="0"/>
          </a:p>
        </p:txBody>
      </p:sp>
      <p:sp>
        <p:nvSpPr>
          <p:cNvPr id="3" name="Content Placeholder 2">
            <a:extLst>
              <a:ext uri="{FF2B5EF4-FFF2-40B4-BE49-F238E27FC236}">
                <a16:creationId xmlns:a16="http://schemas.microsoft.com/office/drawing/2014/main" id="{4FB6C095-7F0B-4130-B85B-E776CFCFC563}"/>
              </a:ext>
            </a:extLst>
          </p:cNvPr>
          <p:cNvSpPr>
            <a:spLocks noGrp="1"/>
          </p:cNvSpPr>
          <p:nvPr>
            <p:ph idx="1"/>
          </p:nvPr>
        </p:nvSpPr>
        <p:spPr/>
        <p:txBody>
          <a:bodyPr/>
          <a:lstStyle/>
          <a:p>
            <a:r>
              <a:rPr lang="en-US" b="1" dirty="0"/>
              <a:t>Primary data </a:t>
            </a:r>
            <a:r>
              <a:rPr lang="en-US" dirty="0"/>
              <a:t>is data we collect ourselves, i.e. via a survey or experiment. </a:t>
            </a:r>
          </a:p>
          <a:p>
            <a:r>
              <a:rPr lang="en-US" b="1" dirty="0"/>
              <a:t>Secondary data</a:t>
            </a:r>
            <a:r>
              <a:rPr lang="en-US" dirty="0"/>
              <a:t>, in contrast, is collected by someone else. </a:t>
            </a:r>
          </a:p>
          <a:p>
            <a:r>
              <a:rPr lang="en-US" dirty="0"/>
              <a:t>For example:</a:t>
            </a:r>
          </a:p>
          <a:p>
            <a:pPr lvl="1"/>
            <a:r>
              <a:rPr lang="en-US" dirty="0"/>
              <a:t>data from a national census, publicly available databases, previous research studies, government reports, historical data, and data from the internet, among others, are secondary data.</a:t>
            </a:r>
            <a:endParaRPr lang="en-PK" dirty="0"/>
          </a:p>
        </p:txBody>
      </p:sp>
    </p:spTree>
    <p:extLst>
      <p:ext uri="{BB962C8B-B14F-4D97-AF65-F5344CB8AC3E}">
        <p14:creationId xmlns:p14="http://schemas.microsoft.com/office/powerpoint/2010/main" val="2870311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0BC3-E7CC-4DDD-B8B9-283C72F5A88D}"/>
              </a:ext>
            </a:extLst>
          </p:cNvPr>
          <p:cNvSpPr>
            <a:spLocks noGrp="1"/>
          </p:cNvSpPr>
          <p:nvPr>
            <p:ph type="title"/>
          </p:nvPr>
        </p:nvSpPr>
        <p:spPr/>
        <p:txBody>
          <a:bodyPr>
            <a:normAutofit/>
          </a:bodyPr>
          <a:lstStyle/>
          <a:p>
            <a:r>
              <a:rPr lang="en-US" dirty="0"/>
              <a:t>Creating a Data Set</a:t>
            </a:r>
            <a:endParaRPr lang="en-PK" dirty="0"/>
          </a:p>
        </p:txBody>
      </p:sp>
      <p:sp>
        <p:nvSpPr>
          <p:cNvPr id="3" name="Content Placeholder 2">
            <a:extLst>
              <a:ext uri="{FF2B5EF4-FFF2-40B4-BE49-F238E27FC236}">
                <a16:creationId xmlns:a16="http://schemas.microsoft.com/office/drawing/2014/main" id="{E62EA6DE-29E4-4C49-AEA5-F09A015B6C2D}"/>
              </a:ext>
            </a:extLst>
          </p:cNvPr>
          <p:cNvSpPr>
            <a:spLocks noGrp="1"/>
          </p:cNvSpPr>
          <p:nvPr>
            <p:ph idx="1"/>
          </p:nvPr>
        </p:nvSpPr>
        <p:spPr>
          <a:xfrm>
            <a:off x="119743" y="1267097"/>
            <a:ext cx="11963399" cy="5358990"/>
          </a:xfrm>
        </p:spPr>
        <p:txBody>
          <a:bodyPr/>
          <a:lstStyle/>
          <a:p>
            <a:r>
              <a:rPr lang="en-US" dirty="0"/>
              <a:t>The data is stored in a data matrix (=data set) with</a:t>
            </a:r>
            <a:r>
              <a:rPr lang="en-US" i="1" dirty="0"/>
              <a:t> </a:t>
            </a:r>
            <a:r>
              <a:rPr lang="en-US" i="1" dirty="0">
                <a:solidFill>
                  <a:srgbClr val="FF0000"/>
                </a:solidFill>
              </a:rPr>
              <a:t>p </a:t>
            </a:r>
            <a:r>
              <a:rPr lang="en-US" dirty="0"/>
              <a:t>columns and </a:t>
            </a:r>
            <a:r>
              <a:rPr lang="en-US" i="1" dirty="0">
                <a:solidFill>
                  <a:srgbClr val="FF0000"/>
                </a:solidFill>
              </a:rPr>
              <a:t>n</a:t>
            </a:r>
            <a:r>
              <a:rPr lang="en-US" dirty="0"/>
              <a:t> rows.</a:t>
            </a:r>
          </a:p>
          <a:p>
            <a:r>
              <a:rPr lang="en-US" sz="2400" dirty="0"/>
              <a:t>Each row corresponds to an observation/unit </a:t>
            </a:r>
            <a:r>
              <a:rPr lang="en-US" sz="2400" b="1" dirty="0">
                <a:solidFill>
                  <a:srgbClr val="FF0000"/>
                </a:solidFill>
              </a:rPr>
              <a:t>ω</a:t>
            </a:r>
            <a:r>
              <a:rPr lang="en-US" sz="2400" dirty="0"/>
              <a:t> and each column to a variable </a:t>
            </a:r>
            <a:r>
              <a:rPr lang="en-US" sz="2400" b="1" dirty="0">
                <a:solidFill>
                  <a:srgbClr val="FF0000"/>
                </a:solidFill>
              </a:rPr>
              <a:t>X</a:t>
            </a:r>
            <a:r>
              <a:rPr lang="en-US" sz="2400" dirty="0"/>
              <a:t>. </a:t>
            </a:r>
          </a:p>
          <a:p>
            <a:endParaRPr lang="en-US" sz="2400" dirty="0"/>
          </a:p>
          <a:p>
            <a:endParaRPr lang="en-US" sz="2400" dirty="0"/>
          </a:p>
          <a:p>
            <a:endParaRPr lang="en-US" sz="2400" dirty="0"/>
          </a:p>
          <a:p>
            <a:endParaRPr lang="en-US" sz="2400" dirty="0"/>
          </a:p>
          <a:p>
            <a:r>
              <a:rPr lang="en-US" sz="2400" dirty="0"/>
              <a:t>Data matrix                                                                     Data set of marks of ﬁve students</a:t>
            </a:r>
          </a:p>
          <a:p>
            <a:endParaRPr lang="en-US" sz="2400" dirty="0"/>
          </a:p>
          <a:p>
            <a:endParaRPr lang="en-US" sz="2400" dirty="0"/>
          </a:p>
          <a:p>
            <a:endParaRPr lang="en-US" sz="2400" dirty="0"/>
          </a:p>
          <a:p>
            <a:r>
              <a:rPr lang="en-US" sz="2400" dirty="0"/>
              <a:t>                                                                                         Coding list for branch</a:t>
            </a:r>
          </a:p>
          <a:p>
            <a:endParaRPr lang="en-US" sz="2400" dirty="0"/>
          </a:p>
          <a:p>
            <a:endParaRPr lang="en-US" sz="2400" dirty="0"/>
          </a:p>
          <a:p>
            <a:endParaRPr lang="en-US" sz="2400" dirty="0"/>
          </a:p>
          <a:p>
            <a:pPr lvl="1"/>
            <a:endParaRPr lang="en-PK" sz="2000" dirty="0"/>
          </a:p>
        </p:txBody>
      </p:sp>
      <p:pic>
        <p:nvPicPr>
          <p:cNvPr id="5" name="Picture 4">
            <a:extLst>
              <a:ext uri="{FF2B5EF4-FFF2-40B4-BE49-F238E27FC236}">
                <a16:creationId xmlns:a16="http://schemas.microsoft.com/office/drawing/2014/main" id="{133F631C-BAB5-44FF-9AF8-B7B1522674B8}"/>
              </a:ext>
            </a:extLst>
          </p:cNvPr>
          <p:cNvPicPr>
            <a:picLocks noChangeAspect="1"/>
          </p:cNvPicPr>
          <p:nvPr/>
        </p:nvPicPr>
        <p:blipFill>
          <a:blip r:embed="rId2"/>
          <a:stretch>
            <a:fillRect/>
          </a:stretch>
        </p:blipFill>
        <p:spPr>
          <a:xfrm>
            <a:off x="108858" y="2257155"/>
            <a:ext cx="4932374" cy="1705245"/>
          </a:xfrm>
          <a:prstGeom prst="rect">
            <a:avLst/>
          </a:prstGeom>
        </p:spPr>
      </p:pic>
      <p:pic>
        <p:nvPicPr>
          <p:cNvPr id="7" name="Picture 6">
            <a:extLst>
              <a:ext uri="{FF2B5EF4-FFF2-40B4-BE49-F238E27FC236}">
                <a16:creationId xmlns:a16="http://schemas.microsoft.com/office/drawing/2014/main" id="{D8B52713-FDBD-4DE6-9F8D-64503724492F}"/>
              </a:ext>
            </a:extLst>
          </p:cNvPr>
          <p:cNvPicPr>
            <a:picLocks noChangeAspect="1"/>
          </p:cNvPicPr>
          <p:nvPr/>
        </p:nvPicPr>
        <p:blipFill>
          <a:blip r:embed="rId3"/>
          <a:stretch>
            <a:fillRect/>
          </a:stretch>
        </p:blipFill>
        <p:spPr>
          <a:xfrm>
            <a:off x="5592775" y="2137885"/>
            <a:ext cx="5936616" cy="1691036"/>
          </a:xfrm>
          <a:prstGeom prst="rect">
            <a:avLst/>
          </a:prstGeom>
        </p:spPr>
      </p:pic>
      <p:pic>
        <p:nvPicPr>
          <p:cNvPr id="9" name="Picture 8">
            <a:extLst>
              <a:ext uri="{FF2B5EF4-FFF2-40B4-BE49-F238E27FC236}">
                <a16:creationId xmlns:a16="http://schemas.microsoft.com/office/drawing/2014/main" id="{D8DA007C-E70A-4C32-BFED-7AD7C4C11B1D}"/>
              </a:ext>
            </a:extLst>
          </p:cNvPr>
          <p:cNvPicPr>
            <a:picLocks noChangeAspect="1"/>
          </p:cNvPicPr>
          <p:nvPr/>
        </p:nvPicPr>
        <p:blipFill>
          <a:blip r:embed="rId4"/>
          <a:stretch>
            <a:fillRect/>
          </a:stretch>
        </p:blipFill>
        <p:spPr>
          <a:xfrm>
            <a:off x="297749" y="4399245"/>
            <a:ext cx="4743483" cy="1777718"/>
          </a:xfrm>
          <a:prstGeom prst="rect">
            <a:avLst/>
          </a:prstGeom>
        </p:spPr>
      </p:pic>
      <p:pic>
        <p:nvPicPr>
          <p:cNvPr id="11" name="Picture 10">
            <a:extLst>
              <a:ext uri="{FF2B5EF4-FFF2-40B4-BE49-F238E27FC236}">
                <a16:creationId xmlns:a16="http://schemas.microsoft.com/office/drawing/2014/main" id="{D5EEE1F1-FE87-4F43-B76D-BC3ED60E1D27}"/>
              </a:ext>
            </a:extLst>
          </p:cNvPr>
          <p:cNvPicPr>
            <a:picLocks noChangeAspect="1"/>
          </p:cNvPicPr>
          <p:nvPr/>
        </p:nvPicPr>
        <p:blipFill>
          <a:blip r:embed="rId5"/>
          <a:stretch>
            <a:fillRect/>
          </a:stretch>
        </p:blipFill>
        <p:spPr>
          <a:xfrm>
            <a:off x="6872941" y="4532425"/>
            <a:ext cx="3463317" cy="1351539"/>
          </a:xfrm>
          <a:prstGeom prst="rect">
            <a:avLst/>
          </a:prstGeom>
        </p:spPr>
      </p:pic>
    </p:spTree>
    <p:extLst>
      <p:ext uri="{BB962C8B-B14F-4D97-AF65-F5344CB8AC3E}">
        <p14:creationId xmlns:p14="http://schemas.microsoft.com/office/powerpoint/2010/main" val="30884254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47A9-22C9-4353-B7AE-2A892D3617B4}"/>
              </a:ext>
            </a:extLst>
          </p:cNvPr>
          <p:cNvSpPr>
            <a:spLocks noGrp="1"/>
          </p:cNvSpPr>
          <p:nvPr>
            <p:ph type="title"/>
          </p:nvPr>
        </p:nvSpPr>
        <p:spPr/>
        <p:txBody>
          <a:bodyPr>
            <a:normAutofit/>
          </a:bodyPr>
          <a:lstStyle/>
          <a:p>
            <a:r>
              <a:rPr lang="en-US" dirty="0"/>
              <a:t>Data Transformations</a:t>
            </a:r>
            <a:endParaRPr lang="en-PK" dirty="0"/>
          </a:p>
        </p:txBody>
      </p:sp>
      <p:sp>
        <p:nvSpPr>
          <p:cNvPr id="3" name="Content Placeholder 2">
            <a:extLst>
              <a:ext uri="{FF2B5EF4-FFF2-40B4-BE49-F238E27FC236}">
                <a16:creationId xmlns:a16="http://schemas.microsoft.com/office/drawing/2014/main" id="{A84E9276-BB63-4E02-ABF8-24E1BF2DB2E2}"/>
              </a:ext>
            </a:extLst>
          </p:cNvPr>
          <p:cNvSpPr>
            <a:spLocks noGrp="1"/>
          </p:cNvSpPr>
          <p:nvPr>
            <p:ph idx="1"/>
          </p:nvPr>
        </p:nvSpPr>
        <p:spPr>
          <a:xfrm>
            <a:off x="119743" y="1267097"/>
            <a:ext cx="11966240" cy="4909866"/>
          </a:xfrm>
        </p:spPr>
        <p:txBody>
          <a:bodyPr>
            <a:normAutofit/>
          </a:bodyPr>
          <a:lstStyle/>
          <a:p>
            <a:r>
              <a:rPr lang="en-US" dirty="0"/>
              <a:t>Representation of the data in more appropriate form for mining process, easier to understand, consolidated form etc.</a:t>
            </a:r>
          </a:p>
          <a:p>
            <a:r>
              <a:rPr lang="en-US" dirty="0"/>
              <a:t>For example:</a:t>
            </a:r>
          </a:p>
          <a:p>
            <a:pPr lvl="1"/>
            <a:r>
              <a:rPr lang="en-US" sz="1800" dirty="0"/>
              <a:t>we have captured the temperature in degrees Celsius, whereas we need to communicate results in degrees Fahrenheit.</a:t>
            </a:r>
          </a:p>
          <a:p>
            <a:pPr lvl="1"/>
            <a:r>
              <a:rPr lang="en-US" sz="1800" dirty="0"/>
              <a:t>we may have captured the velocity of cars in kilometers per hour, but may need to present the data in miles per hour.</a:t>
            </a:r>
          </a:p>
          <a:p>
            <a:pPr lvl="1"/>
            <a:r>
              <a:rPr lang="en-US" sz="1800" dirty="0"/>
              <a:t>we have created a satisfaction score which we want to range from 5 to + 5, while the score currently runs from 0 to 20. </a:t>
            </a:r>
          </a:p>
          <a:p>
            <a:endParaRPr lang="en-PK" dirty="0"/>
          </a:p>
        </p:txBody>
      </p:sp>
    </p:spTree>
    <p:extLst>
      <p:ext uri="{BB962C8B-B14F-4D97-AF65-F5344CB8AC3E}">
        <p14:creationId xmlns:p14="http://schemas.microsoft.com/office/powerpoint/2010/main" val="39110322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6D63-A618-42B0-B94F-63531182D1C4}"/>
              </a:ext>
            </a:extLst>
          </p:cNvPr>
          <p:cNvSpPr>
            <a:spLocks noGrp="1"/>
          </p:cNvSpPr>
          <p:nvPr>
            <p:ph type="title"/>
          </p:nvPr>
        </p:nvSpPr>
        <p:spPr/>
        <p:txBody>
          <a:bodyPr>
            <a:normAutofit/>
          </a:bodyPr>
          <a:lstStyle/>
          <a:p>
            <a:r>
              <a:rPr lang="en-US" dirty="0">
                <a:solidFill>
                  <a:srgbClr val="00B0F0"/>
                </a:solidFill>
              </a:rPr>
              <a:t>Strategies for Data Transformation</a:t>
            </a:r>
            <a:endParaRPr lang="en-PK" dirty="0"/>
          </a:p>
        </p:txBody>
      </p:sp>
      <p:sp>
        <p:nvSpPr>
          <p:cNvPr id="3" name="Content Placeholder 2">
            <a:extLst>
              <a:ext uri="{FF2B5EF4-FFF2-40B4-BE49-F238E27FC236}">
                <a16:creationId xmlns:a16="http://schemas.microsoft.com/office/drawing/2014/main" id="{4CF632E7-D094-43B4-8349-D90BAA5E5764}"/>
              </a:ext>
            </a:extLst>
          </p:cNvPr>
          <p:cNvSpPr>
            <a:spLocks noGrp="1"/>
          </p:cNvSpPr>
          <p:nvPr>
            <p:ph idx="1"/>
          </p:nvPr>
        </p:nvSpPr>
        <p:spPr/>
        <p:txBody>
          <a:bodyPr/>
          <a:lstStyle/>
          <a:p>
            <a:r>
              <a:rPr lang="en-US" dirty="0"/>
              <a:t>Smoothing (</a:t>
            </a:r>
            <a:r>
              <a:rPr lang="en-US" dirty="0">
                <a:solidFill>
                  <a:srgbClr val="FF0000"/>
                </a:solidFill>
              </a:rPr>
              <a:t>remove noise</a:t>
            </a:r>
            <a:r>
              <a:rPr lang="en-US" dirty="0"/>
              <a:t>)</a:t>
            </a:r>
          </a:p>
          <a:p>
            <a:r>
              <a:rPr lang="en-US" dirty="0"/>
              <a:t>Attribute construction (</a:t>
            </a:r>
            <a:r>
              <a:rPr lang="en-US" dirty="0">
                <a:solidFill>
                  <a:srgbClr val="FF0000"/>
                </a:solidFill>
              </a:rPr>
              <a:t>adding new feature</a:t>
            </a:r>
            <a:r>
              <a:rPr lang="en-US" dirty="0"/>
              <a:t>)</a:t>
            </a:r>
          </a:p>
          <a:p>
            <a:r>
              <a:rPr lang="en-US" dirty="0"/>
              <a:t>Aggregation (</a:t>
            </a:r>
            <a:r>
              <a:rPr lang="en-US" dirty="0">
                <a:solidFill>
                  <a:srgbClr val="FF0000"/>
                </a:solidFill>
              </a:rPr>
              <a:t>summarize form, data cube</a:t>
            </a:r>
            <a:r>
              <a:rPr lang="en-US" dirty="0"/>
              <a:t>)</a:t>
            </a:r>
          </a:p>
          <a:p>
            <a:r>
              <a:rPr lang="en-US" dirty="0"/>
              <a:t>Normalization</a:t>
            </a:r>
          </a:p>
          <a:p>
            <a:pPr lvl="1"/>
            <a:r>
              <a:rPr lang="en-US" sz="2000" dirty="0"/>
              <a:t>Where attribute data are scaled and fall within smaller range such as: -1.0 to 1.0 or 0.0 to 1.0</a:t>
            </a:r>
          </a:p>
          <a:p>
            <a:r>
              <a:rPr lang="en-US" dirty="0"/>
              <a:t>Discretization</a:t>
            </a:r>
          </a:p>
          <a:p>
            <a:pPr lvl="1"/>
            <a:r>
              <a:rPr lang="en-US" dirty="0"/>
              <a:t>E.g., age {0-10, 11-20 etc.} or {young, adult, old}</a:t>
            </a:r>
          </a:p>
          <a:p>
            <a:r>
              <a:rPr lang="en-US" dirty="0"/>
              <a:t>Formula for transformation of interval and ratio scaled variable</a:t>
            </a:r>
          </a:p>
          <a:p>
            <a:pPr marL="0" indent="0">
              <a:buNone/>
            </a:pPr>
            <a:endParaRPr lang="en-PK" dirty="0"/>
          </a:p>
        </p:txBody>
      </p:sp>
    </p:spTree>
    <p:extLst>
      <p:ext uri="{BB962C8B-B14F-4D97-AF65-F5344CB8AC3E}">
        <p14:creationId xmlns:p14="http://schemas.microsoft.com/office/powerpoint/2010/main" val="20785632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7F2E-0131-4319-B9A7-D573782D5490}"/>
              </a:ext>
            </a:extLst>
          </p:cNvPr>
          <p:cNvSpPr>
            <a:spLocks noGrp="1"/>
          </p:cNvSpPr>
          <p:nvPr>
            <p:ph type="title"/>
          </p:nvPr>
        </p:nvSpPr>
        <p:spPr/>
        <p:txBody>
          <a:bodyPr/>
          <a:lstStyle/>
          <a:p>
            <a:r>
              <a:rPr lang="en-US" b="1" i="1" dirty="0">
                <a:solidFill>
                  <a:schemeClr val="accent1"/>
                </a:solidFill>
              </a:rPr>
              <a:t>RECAP</a:t>
            </a:r>
            <a:r>
              <a:rPr lang="en-US" b="1" dirty="0"/>
              <a:t>:</a:t>
            </a:r>
            <a:r>
              <a:rPr lang="en-US" dirty="0"/>
              <a:t> </a:t>
            </a:r>
            <a:r>
              <a:rPr lang="en-US" sz="3200" dirty="0">
                <a:solidFill>
                  <a:srgbClr val="222222"/>
                </a:solidFill>
                <a:latin typeface="Helvetica" panose="020B0604020202020204" pitchFamily="34" charset="0"/>
              </a:rPr>
              <a:t>S</a:t>
            </a:r>
            <a:r>
              <a:rPr lang="en-US" sz="3200" b="0" i="0" dirty="0">
                <a:solidFill>
                  <a:srgbClr val="222222"/>
                </a:solidFill>
                <a:effectLst/>
                <a:latin typeface="Helvetica" panose="020B0604020202020204" pitchFamily="34" charset="0"/>
              </a:rPr>
              <a:t>tatistical </a:t>
            </a:r>
            <a:r>
              <a:rPr lang="en-US" sz="3200" dirty="0">
                <a:solidFill>
                  <a:srgbClr val="222222"/>
                </a:solidFill>
                <a:latin typeface="Helvetica" panose="020B0604020202020204" pitchFamily="34" charset="0"/>
              </a:rPr>
              <a:t>P</a:t>
            </a:r>
            <a:r>
              <a:rPr lang="en-US" sz="3200" b="0" i="0" dirty="0">
                <a:solidFill>
                  <a:srgbClr val="222222"/>
                </a:solidFill>
                <a:effectLst/>
                <a:latin typeface="Helvetica" panose="020B0604020202020204" pitchFamily="34" charset="0"/>
              </a:rPr>
              <a:t>erspective of Machine </a:t>
            </a:r>
            <a:r>
              <a:rPr lang="en-US" sz="3200" dirty="0">
                <a:solidFill>
                  <a:srgbClr val="222222"/>
                </a:solidFill>
                <a:latin typeface="Helvetica" panose="020B0604020202020204" pitchFamily="34" charset="0"/>
              </a:rPr>
              <a:t>L</a:t>
            </a:r>
            <a:r>
              <a:rPr lang="en-US" sz="3200" b="0" i="0" dirty="0">
                <a:solidFill>
                  <a:srgbClr val="222222"/>
                </a:solidFill>
                <a:effectLst/>
                <a:latin typeface="Helvetica" panose="020B0604020202020204" pitchFamily="34" charset="0"/>
              </a:rPr>
              <a:t>earning</a:t>
            </a:r>
            <a:endParaRPr lang="en-US" dirty="0"/>
          </a:p>
        </p:txBody>
      </p:sp>
      <p:sp>
        <p:nvSpPr>
          <p:cNvPr id="3" name="Content Placeholder 2">
            <a:extLst>
              <a:ext uri="{FF2B5EF4-FFF2-40B4-BE49-F238E27FC236}">
                <a16:creationId xmlns:a16="http://schemas.microsoft.com/office/drawing/2014/main" id="{8413D99E-1BC1-4F1E-83DE-E65660D96030}"/>
              </a:ext>
            </a:extLst>
          </p:cNvPr>
          <p:cNvSpPr>
            <a:spLocks noGrp="1"/>
          </p:cNvSpPr>
          <p:nvPr>
            <p:ph idx="1"/>
          </p:nvPr>
        </p:nvSpPr>
        <p:spPr>
          <a:xfrm>
            <a:off x="838200" y="1825624"/>
            <a:ext cx="10515600" cy="4860401"/>
          </a:xfrm>
        </p:spPr>
        <p:txBody>
          <a:bodyPr/>
          <a:lstStyle/>
          <a:p>
            <a:r>
              <a:rPr lang="en-US" sz="2400" b="1" i="1" dirty="0">
                <a:solidFill>
                  <a:srgbClr val="0070C0"/>
                </a:solidFill>
                <a:latin typeface="Helvetica" panose="020B0604020202020204" pitchFamily="34" charset="0"/>
              </a:rPr>
              <a:t>Statistical Perspective:</a:t>
            </a:r>
          </a:p>
          <a:p>
            <a:pPr lvl="1"/>
            <a:r>
              <a:rPr lang="en-US" sz="2000" dirty="0">
                <a:solidFill>
                  <a:srgbClr val="222222"/>
                </a:solidFill>
                <a:latin typeface="Helvetica" panose="020B0604020202020204" pitchFamily="34" charset="0"/>
              </a:rPr>
              <a:t>T</a:t>
            </a:r>
            <a:r>
              <a:rPr lang="en-US" sz="2000" b="0" i="0" dirty="0">
                <a:solidFill>
                  <a:srgbClr val="222222"/>
                </a:solidFill>
                <a:effectLst/>
                <a:latin typeface="Helvetica" panose="020B0604020202020204" pitchFamily="34" charset="0"/>
              </a:rPr>
              <a:t>he machine learning algorithm aims to learn a hypothetical function </a:t>
            </a:r>
            <a:r>
              <a:rPr lang="en-US" sz="2000" b="1" i="1" dirty="0">
                <a:solidFill>
                  <a:srgbClr val="FF0000"/>
                </a:solidFill>
                <a:effectLst/>
                <a:latin typeface="Helvetica" panose="020B0604020202020204" pitchFamily="34" charset="0"/>
              </a:rPr>
              <a:t>f( )</a:t>
            </a:r>
          </a:p>
          <a:p>
            <a:pPr lvl="1"/>
            <a:r>
              <a:rPr lang="en-US" sz="2000" b="0" i="0" dirty="0">
                <a:solidFill>
                  <a:srgbClr val="222222"/>
                </a:solidFill>
                <a:effectLst/>
                <a:latin typeface="Helvetica" panose="020B0604020202020204" pitchFamily="34" charset="0"/>
              </a:rPr>
              <a:t>Given some input variables </a:t>
            </a:r>
            <a:r>
              <a:rPr lang="en-US" sz="2000" b="1" i="1" dirty="0">
                <a:solidFill>
                  <a:srgbClr val="FF0000"/>
                </a:solidFill>
                <a:effectLst/>
                <a:latin typeface="Helvetica" panose="020B0604020202020204" pitchFamily="34" charset="0"/>
              </a:rPr>
              <a:t>f( input )</a:t>
            </a:r>
          </a:p>
          <a:p>
            <a:pPr lvl="1"/>
            <a:r>
              <a:rPr lang="en-US" sz="2000" b="0" i="0" dirty="0">
                <a:solidFill>
                  <a:srgbClr val="222222"/>
                </a:solidFill>
                <a:effectLst/>
                <a:latin typeface="Helvetica" panose="020B0604020202020204" pitchFamily="34" charset="0"/>
              </a:rPr>
              <a:t>The hypothetical function predicted the output variable </a:t>
            </a:r>
            <a:r>
              <a:rPr lang="en-US" sz="2000" b="1" i="1" dirty="0">
                <a:solidFill>
                  <a:srgbClr val="FF0000"/>
                </a:solidFill>
                <a:effectLst/>
                <a:latin typeface="Helvetica" panose="020B0604020202020204" pitchFamily="34" charset="0"/>
              </a:rPr>
              <a:t>Output</a:t>
            </a:r>
          </a:p>
          <a:p>
            <a:pPr marL="457200" lvl="1" indent="0" algn="ctr">
              <a:buNone/>
            </a:pPr>
            <a:r>
              <a:rPr lang="en-US" sz="2000" b="1" i="1" dirty="0">
                <a:solidFill>
                  <a:srgbClr val="FF0000"/>
                </a:solidFill>
                <a:effectLst/>
                <a:latin typeface="Helvetica" panose="020B0604020202020204" pitchFamily="34" charset="0"/>
              </a:rPr>
              <a:t>f(input) </a:t>
            </a:r>
            <a:r>
              <a:rPr lang="en-US" sz="2000" b="1" i="1" dirty="0">
                <a:solidFill>
                  <a:srgbClr val="FF0000"/>
                </a:solidFill>
                <a:effectLst/>
                <a:latin typeface="Helvetica" panose="020B0604020202020204" pitchFamily="34" charset="0"/>
                <a:sym typeface="Wingdings" panose="05000000000000000000" pitchFamily="2" charset="2"/>
              </a:rPr>
              <a:t> output</a:t>
            </a:r>
          </a:p>
          <a:p>
            <a:r>
              <a:rPr lang="en-US" sz="1800" b="0" i="0" dirty="0">
                <a:solidFill>
                  <a:srgbClr val="222222"/>
                </a:solidFill>
                <a:effectLst/>
                <a:latin typeface="Helvetica" panose="020B0604020202020204" pitchFamily="34" charset="0"/>
              </a:rPr>
              <a:t>Machine learning algorithms are described as learning a target function </a:t>
            </a:r>
            <a:r>
              <a:rPr lang="en-US" sz="1800" b="0" i="1" dirty="0">
                <a:solidFill>
                  <a:srgbClr val="222222"/>
                </a:solidFill>
                <a:effectLst/>
                <a:latin typeface="Helvetica" panose="020B0604020202020204" pitchFamily="34" charset="0"/>
              </a:rPr>
              <a:t>(f)</a:t>
            </a:r>
            <a:r>
              <a:rPr lang="en-US" sz="1800" b="0" i="0" dirty="0">
                <a:solidFill>
                  <a:srgbClr val="222222"/>
                </a:solidFill>
                <a:effectLst/>
                <a:latin typeface="Helvetica" panose="020B0604020202020204" pitchFamily="34" charset="0"/>
              </a:rPr>
              <a:t> that best maps input variables </a:t>
            </a:r>
            <a:r>
              <a:rPr lang="en-US" sz="1800" b="0" i="1" dirty="0">
                <a:solidFill>
                  <a:srgbClr val="222222"/>
                </a:solidFill>
                <a:effectLst/>
                <a:latin typeface="Helvetica" panose="020B0604020202020204" pitchFamily="34" charset="0"/>
              </a:rPr>
              <a:t>(X)</a:t>
            </a:r>
            <a:r>
              <a:rPr lang="en-US" sz="1800" b="0" i="0" dirty="0">
                <a:solidFill>
                  <a:srgbClr val="222222"/>
                </a:solidFill>
                <a:effectLst/>
                <a:latin typeface="Helvetica" panose="020B0604020202020204" pitchFamily="34" charset="0"/>
              </a:rPr>
              <a:t> to an output variable </a:t>
            </a:r>
            <a:r>
              <a:rPr lang="en-US" sz="1800" b="0" i="1" dirty="0">
                <a:solidFill>
                  <a:srgbClr val="222222"/>
                </a:solidFill>
                <a:effectLst/>
                <a:latin typeface="Helvetica" panose="020B0604020202020204" pitchFamily="34" charset="0"/>
              </a:rPr>
              <a:t>(Y)</a:t>
            </a:r>
            <a:r>
              <a:rPr lang="en-US" sz="1800" b="0" i="0" dirty="0">
                <a:solidFill>
                  <a:srgbClr val="222222"/>
                </a:solidFill>
                <a:effectLst/>
                <a:latin typeface="Helvetica" panose="020B0604020202020204" pitchFamily="34" charset="0"/>
              </a:rPr>
              <a:t>.</a:t>
            </a:r>
          </a:p>
          <a:p>
            <a:pPr marL="0" indent="0" algn="ctr">
              <a:buNone/>
            </a:pPr>
            <a:r>
              <a:rPr lang="en-US" sz="2000" b="1" i="1" dirty="0">
                <a:solidFill>
                  <a:srgbClr val="FF0000"/>
                </a:solidFill>
                <a:latin typeface="Helvetica" panose="020B0604020202020204" pitchFamily="34" charset="0"/>
              </a:rPr>
              <a:t>f(X)</a:t>
            </a:r>
            <a:r>
              <a:rPr lang="en-US" sz="2000" b="1" i="1" dirty="0">
                <a:solidFill>
                  <a:srgbClr val="FF0000"/>
                </a:solidFill>
                <a:latin typeface="Helvetica" panose="020B0604020202020204" pitchFamily="34" charset="0"/>
                <a:sym typeface="Wingdings" panose="05000000000000000000" pitchFamily="2" charset="2"/>
              </a:rPr>
              <a:t>Y</a:t>
            </a:r>
            <a:endParaRPr lang="en-US" sz="2000" b="1" i="1" dirty="0">
              <a:solidFill>
                <a:srgbClr val="FF0000"/>
              </a:solidFill>
              <a:latin typeface="Helvetica" panose="020B0604020202020204" pitchFamily="34" charset="0"/>
            </a:endParaRPr>
          </a:p>
          <a:p>
            <a:r>
              <a:rPr lang="en-US" sz="1800" dirty="0">
                <a:solidFill>
                  <a:srgbClr val="222222"/>
                </a:solidFill>
                <a:latin typeface="Helvetica" panose="020B0604020202020204" pitchFamily="34" charset="0"/>
              </a:rPr>
              <a:t>This is a general learning task where we would like to make predictions in the future </a:t>
            </a:r>
            <a:r>
              <a:rPr lang="en-US" sz="1800" i="1" dirty="0">
                <a:solidFill>
                  <a:srgbClr val="222222"/>
                </a:solidFill>
                <a:latin typeface="Helvetica" panose="020B0604020202020204" pitchFamily="34" charset="0"/>
              </a:rPr>
              <a:t>(Y)</a:t>
            </a:r>
            <a:r>
              <a:rPr lang="en-US" sz="1800" dirty="0">
                <a:solidFill>
                  <a:srgbClr val="222222"/>
                </a:solidFill>
                <a:latin typeface="Helvetica" panose="020B0604020202020204" pitchFamily="34" charset="0"/>
              </a:rPr>
              <a:t> given new examples of input variables </a:t>
            </a:r>
            <a:r>
              <a:rPr lang="en-US" sz="1800" i="1" dirty="0">
                <a:solidFill>
                  <a:srgbClr val="222222"/>
                </a:solidFill>
                <a:latin typeface="Helvetica" panose="020B0604020202020204" pitchFamily="34" charset="0"/>
              </a:rPr>
              <a:t>(X)</a:t>
            </a:r>
            <a:r>
              <a:rPr lang="en-US" sz="1800" dirty="0">
                <a:solidFill>
                  <a:srgbClr val="222222"/>
                </a:solidFill>
                <a:latin typeface="Helvetica" panose="020B0604020202020204" pitchFamily="34" charset="0"/>
              </a:rPr>
              <a:t>.</a:t>
            </a:r>
          </a:p>
          <a:p>
            <a:pPr marL="0" indent="0" algn="ctr">
              <a:buNone/>
            </a:pPr>
            <a:r>
              <a:rPr lang="en-US" sz="2000" b="1" i="1" dirty="0">
                <a:solidFill>
                  <a:srgbClr val="FF0000"/>
                </a:solidFill>
                <a:latin typeface="Helvetica" panose="020B0604020202020204" pitchFamily="34" charset="0"/>
              </a:rPr>
              <a:t>f(</a:t>
            </a:r>
            <a:r>
              <a:rPr lang="en-US" sz="2000" b="1" i="1" dirty="0" err="1">
                <a:solidFill>
                  <a:srgbClr val="FF0000"/>
                </a:solidFill>
                <a:latin typeface="Helvetica" panose="020B0604020202020204" pitchFamily="34" charset="0"/>
              </a:rPr>
              <a:t>IndependentVariables</a:t>
            </a:r>
            <a:r>
              <a:rPr lang="en-US" sz="2000" b="1" i="1" dirty="0">
                <a:solidFill>
                  <a:srgbClr val="FF0000"/>
                </a:solidFill>
                <a:latin typeface="Helvetica" panose="020B0604020202020204" pitchFamily="34" charset="0"/>
              </a:rPr>
              <a:t>)</a:t>
            </a:r>
            <a:r>
              <a:rPr lang="en-US" sz="2000" b="1" i="1" dirty="0">
                <a:solidFill>
                  <a:srgbClr val="FF0000"/>
                </a:solidFill>
                <a:latin typeface="Helvetica" panose="020B0604020202020204" pitchFamily="34" charset="0"/>
                <a:sym typeface="Wingdings" panose="05000000000000000000" pitchFamily="2" charset="2"/>
              </a:rPr>
              <a:t> </a:t>
            </a:r>
            <a:r>
              <a:rPr lang="en-US" sz="2000" b="1" i="1" dirty="0" err="1">
                <a:solidFill>
                  <a:srgbClr val="FF0000"/>
                </a:solidFill>
                <a:latin typeface="Helvetica" panose="020B0604020202020204" pitchFamily="34" charset="0"/>
              </a:rPr>
              <a:t>DependentVariable</a:t>
            </a:r>
            <a:endParaRPr lang="en-US" sz="2000" b="1" i="1" dirty="0">
              <a:solidFill>
                <a:srgbClr val="FF0000"/>
              </a:solidFill>
              <a:latin typeface="Helvetica" panose="020B0604020202020204" pitchFamily="34" charset="0"/>
            </a:endParaRPr>
          </a:p>
          <a:p>
            <a:r>
              <a:rPr lang="en-US" sz="2400" b="1" i="1" dirty="0">
                <a:solidFill>
                  <a:srgbClr val="0070C0"/>
                </a:solidFill>
                <a:latin typeface="Helvetica" panose="020B0604020202020204" pitchFamily="34" charset="0"/>
                <a:sym typeface="Wingdings" panose="05000000000000000000" pitchFamily="2" charset="2"/>
              </a:rPr>
              <a:t>Computer Science Perspective: </a:t>
            </a:r>
          </a:p>
          <a:p>
            <a:pPr marL="0" indent="0" algn="ctr">
              <a:buNone/>
            </a:pPr>
            <a:r>
              <a:rPr lang="en-US" sz="2000" b="1" i="1" dirty="0">
                <a:solidFill>
                  <a:srgbClr val="FF0000"/>
                </a:solidFill>
                <a:latin typeface="Helvetica" panose="020B0604020202020204" pitchFamily="34" charset="0"/>
              </a:rPr>
              <a:t>Prediction = Program(Instance)</a:t>
            </a:r>
            <a:endParaRPr lang="en-US" sz="2000" b="1" i="1" dirty="0">
              <a:solidFill>
                <a:srgbClr val="FF0000"/>
              </a:solidFill>
              <a:latin typeface="Helvetica" panose="020B0604020202020204" pitchFamily="34" charset="0"/>
              <a:sym typeface="Wingdings" panose="05000000000000000000" pitchFamily="2" charset="2"/>
            </a:endParaRPr>
          </a:p>
          <a:p>
            <a:pPr lvl="1"/>
            <a:endParaRPr lang="en-US" sz="2000" b="1" i="1" dirty="0">
              <a:effectLst/>
              <a:latin typeface="Helvetica" panose="020B0604020202020204" pitchFamily="34" charset="0"/>
            </a:endParaRPr>
          </a:p>
        </p:txBody>
      </p:sp>
    </p:spTree>
    <p:extLst>
      <p:ext uri="{BB962C8B-B14F-4D97-AF65-F5344CB8AC3E}">
        <p14:creationId xmlns:p14="http://schemas.microsoft.com/office/powerpoint/2010/main" val="674798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3FE6-E06A-4046-AAA5-DADAFF329F28}"/>
              </a:ext>
            </a:extLst>
          </p:cNvPr>
          <p:cNvSpPr>
            <a:spLocks noGrp="1"/>
          </p:cNvSpPr>
          <p:nvPr>
            <p:ph type="title"/>
          </p:nvPr>
        </p:nvSpPr>
        <p:spPr/>
        <p:txBody>
          <a:bodyPr>
            <a:normAutofit/>
          </a:bodyPr>
          <a:lstStyle/>
          <a:p>
            <a:r>
              <a:rPr lang="en-US" dirty="0"/>
              <a:t>1. Transformation Formula</a:t>
            </a:r>
            <a:endParaRPr lang="en-PK" dirty="0"/>
          </a:p>
        </p:txBody>
      </p:sp>
      <p:sp>
        <p:nvSpPr>
          <p:cNvPr id="3" name="Content Placeholder 2">
            <a:extLst>
              <a:ext uri="{FF2B5EF4-FFF2-40B4-BE49-F238E27FC236}">
                <a16:creationId xmlns:a16="http://schemas.microsoft.com/office/drawing/2014/main" id="{CFCC49EC-DEEB-41E7-8593-E074E3CFFA02}"/>
              </a:ext>
            </a:extLst>
          </p:cNvPr>
          <p:cNvSpPr>
            <a:spLocks noGrp="1"/>
          </p:cNvSpPr>
          <p:nvPr>
            <p:ph idx="1"/>
          </p:nvPr>
        </p:nvSpPr>
        <p:spPr>
          <a:xfrm>
            <a:off x="395788" y="2512044"/>
            <a:ext cx="3842657" cy="1833912"/>
          </a:xfrm>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t>Interval Scale variable:</a:t>
            </a:r>
          </a:p>
          <a:p>
            <a:pPr lvl="1"/>
            <a:r>
              <a:rPr lang="en-US" dirty="0"/>
              <a:t>g(x ) = a + bx, b &gt; 0.</a:t>
            </a:r>
          </a:p>
          <a:p>
            <a:r>
              <a:rPr lang="en-US" dirty="0"/>
              <a:t>Ration Scale variable:</a:t>
            </a:r>
          </a:p>
          <a:p>
            <a:pPr lvl="1"/>
            <a:r>
              <a:rPr lang="en-US" dirty="0"/>
              <a:t>g(x ) = bx, b &gt; 0.</a:t>
            </a:r>
            <a:endParaRPr lang="en-PK" dirty="0"/>
          </a:p>
        </p:txBody>
      </p:sp>
      <p:sp>
        <p:nvSpPr>
          <p:cNvPr id="5" name="TextBox 4">
            <a:extLst>
              <a:ext uri="{FF2B5EF4-FFF2-40B4-BE49-F238E27FC236}">
                <a16:creationId xmlns:a16="http://schemas.microsoft.com/office/drawing/2014/main" id="{87E0DA37-4E38-44E3-815A-D639929362D8}"/>
              </a:ext>
            </a:extLst>
          </p:cNvPr>
          <p:cNvSpPr txBox="1"/>
          <p:nvPr/>
        </p:nvSpPr>
        <p:spPr>
          <a:xfrm>
            <a:off x="4793975" y="1704358"/>
            <a:ext cx="628484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PK" dirty="0"/>
              <a:t>The temperature in ◦F relates to the temperature in ◦C as follows:</a:t>
            </a:r>
            <a:endParaRPr lang="en-US" dirty="0"/>
          </a:p>
          <a:p>
            <a:r>
              <a:rPr lang="it-IT" dirty="0"/>
              <a:t>Temperature in ◦F = 32 + 1.8 Temperature in ◦C</a:t>
            </a:r>
          </a:p>
          <a:p>
            <a:pPr algn="ctr"/>
            <a:r>
              <a:rPr lang="it-IT" dirty="0"/>
              <a:t> g(x ) = a + b x</a:t>
            </a:r>
          </a:p>
          <a:p>
            <a:r>
              <a:rPr lang="en-US" dirty="0"/>
              <a:t>This means that 25 ◦C relates to (32 + 1.8 · 25) ◦F = 77 ◦</a:t>
            </a:r>
            <a:endParaRPr lang="en-PK" dirty="0"/>
          </a:p>
        </p:txBody>
      </p:sp>
      <p:sp>
        <p:nvSpPr>
          <p:cNvPr id="7" name="TextBox 6">
            <a:extLst>
              <a:ext uri="{FF2B5EF4-FFF2-40B4-BE49-F238E27FC236}">
                <a16:creationId xmlns:a16="http://schemas.microsoft.com/office/drawing/2014/main" id="{6B5B6019-786B-4529-A806-B94A42CDB859}"/>
              </a:ext>
            </a:extLst>
          </p:cNvPr>
          <p:cNvSpPr txBox="1"/>
          <p:nvPr/>
        </p:nvSpPr>
        <p:spPr>
          <a:xfrm>
            <a:off x="4793975" y="4118687"/>
            <a:ext cx="6284844"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PK" dirty="0"/>
              <a:t>Changing currencies is also possible. If we would like to</a:t>
            </a:r>
            <a:r>
              <a:rPr lang="en-US" dirty="0"/>
              <a:t> </a:t>
            </a:r>
            <a:r>
              <a:rPr lang="en-PK" dirty="0"/>
              <a:t>represent the price of a</a:t>
            </a:r>
            <a:r>
              <a:rPr lang="en-US" dirty="0"/>
              <a:t> </a:t>
            </a:r>
            <a:r>
              <a:rPr lang="en-PK" dirty="0"/>
              <a:t>product not in </a:t>
            </a:r>
            <a:r>
              <a:rPr lang="en-US" dirty="0"/>
              <a:t>Pakistani rupee </a:t>
            </a:r>
            <a:r>
              <a:rPr lang="en-PK" dirty="0"/>
              <a:t>but in </a:t>
            </a:r>
            <a:r>
              <a:rPr lang="en-US" b="1" dirty="0"/>
              <a:t>$</a:t>
            </a:r>
            <a:r>
              <a:rPr lang="en-PK" dirty="0"/>
              <a:t>, we simply apply the transformation</a:t>
            </a:r>
            <a:r>
              <a:rPr lang="en-US" dirty="0"/>
              <a:t> </a:t>
            </a:r>
            <a:r>
              <a:rPr lang="en-PK" dirty="0"/>
              <a:t>Price in </a:t>
            </a:r>
            <a:r>
              <a:rPr lang="en-US" dirty="0"/>
              <a:t>Pakistani PKR</a:t>
            </a:r>
            <a:endParaRPr lang="en-PK" dirty="0"/>
          </a:p>
          <a:p>
            <a:pPr algn="ctr"/>
            <a:r>
              <a:rPr lang="en-PK" dirty="0"/>
              <a:t>=</a:t>
            </a:r>
            <a:r>
              <a:rPr lang="en-US" dirty="0"/>
              <a:t> </a:t>
            </a:r>
            <a:r>
              <a:rPr lang="en-PK" dirty="0"/>
              <a:t>b</a:t>
            </a:r>
            <a:r>
              <a:rPr lang="en-US" dirty="0"/>
              <a:t> </a:t>
            </a:r>
            <a:r>
              <a:rPr lang="en-PK" dirty="0"/>
              <a:t>·</a:t>
            </a:r>
            <a:r>
              <a:rPr lang="en-US" dirty="0"/>
              <a:t> </a:t>
            </a:r>
            <a:r>
              <a:rPr lang="en-PK" dirty="0"/>
              <a:t>Price in </a:t>
            </a:r>
            <a:r>
              <a:rPr lang="en-US" dirty="0"/>
              <a:t>$</a:t>
            </a:r>
            <a:endParaRPr lang="en-PK" dirty="0"/>
          </a:p>
          <a:p>
            <a:r>
              <a:rPr lang="en-PK" dirty="0"/>
              <a:t>whereby </a:t>
            </a:r>
            <a:r>
              <a:rPr lang="en-PK" b="1" dirty="0"/>
              <a:t>b</a:t>
            </a:r>
            <a:r>
              <a:rPr lang="en-PK" dirty="0"/>
              <a:t> is the currency exchange rate.</a:t>
            </a:r>
          </a:p>
        </p:txBody>
      </p:sp>
    </p:spTree>
    <p:extLst>
      <p:ext uri="{BB962C8B-B14F-4D97-AF65-F5344CB8AC3E}">
        <p14:creationId xmlns:p14="http://schemas.microsoft.com/office/powerpoint/2010/main" val="33966274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Smoothing by Binning method</a:t>
            </a:r>
          </a:p>
        </p:txBody>
      </p:sp>
      <p:sp>
        <p:nvSpPr>
          <p:cNvPr id="3" name="Content Placeholder 2"/>
          <p:cNvSpPr>
            <a:spLocks noGrp="1"/>
          </p:cNvSpPr>
          <p:nvPr>
            <p:ph idx="1"/>
          </p:nvPr>
        </p:nvSpPr>
        <p:spPr>
          <a:xfrm>
            <a:off x="838200" y="1690688"/>
            <a:ext cx="11353800" cy="4710112"/>
          </a:xfrm>
        </p:spPr>
        <p:txBody>
          <a:bodyPr>
            <a:normAutofit/>
          </a:bodyPr>
          <a:lstStyle/>
          <a:p>
            <a:r>
              <a:rPr lang="en-US" dirty="0"/>
              <a:t>Binning methods smooth a sorted data by considering neighborhood, the values around it. Then sorted values are distributed into number of buckets or bins.</a:t>
            </a:r>
          </a:p>
          <a:p>
            <a:r>
              <a:rPr lang="en-US" dirty="0"/>
              <a:t>There are two methods:</a:t>
            </a:r>
          </a:p>
          <a:p>
            <a:pPr lvl="1"/>
            <a:r>
              <a:rPr lang="en-US" sz="2600" dirty="0">
                <a:solidFill>
                  <a:srgbClr val="0070C0"/>
                </a:solidFill>
              </a:rPr>
              <a:t>Smoothing by bin means</a:t>
            </a:r>
          </a:p>
          <a:p>
            <a:pPr lvl="2"/>
            <a:r>
              <a:rPr lang="en-US" dirty="0"/>
              <a:t>Each value in a bin is replaced by the mean value of the bin.</a:t>
            </a:r>
          </a:p>
          <a:p>
            <a:pPr lvl="1"/>
            <a:r>
              <a:rPr lang="en-US" sz="2600" dirty="0">
                <a:solidFill>
                  <a:srgbClr val="0070C0"/>
                </a:solidFill>
              </a:rPr>
              <a:t>Smoothing by bin medians</a:t>
            </a:r>
          </a:p>
          <a:p>
            <a:pPr lvl="2"/>
            <a:r>
              <a:rPr lang="en-US" dirty="0"/>
              <a:t>It can be employed, in which each bin value is replaced by the bin median.</a:t>
            </a:r>
          </a:p>
          <a:p>
            <a:pPr lvl="1"/>
            <a:r>
              <a:rPr lang="en-US" sz="2600" dirty="0">
                <a:solidFill>
                  <a:srgbClr val="0070C0"/>
                </a:solidFill>
              </a:rPr>
              <a:t>Smoothing by bin boundaries</a:t>
            </a:r>
          </a:p>
          <a:p>
            <a:pPr lvl="2"/>
            <a:r>
              <a:rPr lang="en-US" dirty="0"/>
              <a:t>The min &amp; max values in a given bin are identified as the bin boundaries. Each bin value is then replaced by the closest boundary value. </a:t>
            </a:r>
          </a:p>
          <a:p>
            <a:pPr lvl="1"/>
            <a:endParaRPr lang="en-US" dirty="0"/>
          </a:p>
        </p:txBody>
      </p:sp>
      <p:sp>
        <p:nvSpPr>
          <p:cNvPr id="4" name="Date Placeholder 3"/>
          <p:cNvSpPr>
            <a:spLocks noGrp="1"/>
          </p:cNvSpPr>
          <p:nvPr>
            <p:ph type="dt" sz="half" idx="10"/>
          </p:nvPr>
        </p:nvSpPr>
        <p:spPr/>
        <p:txBody>
          <a:bodyPr/>
          <a:lstStyle/>
          <a:p>
            <a:r>
              <a:rPr lang="en-US"/>
              <a:t>Data Preprocessing</a:t>
            </a:r>
            <a:endParaRPr lang="en-US" dirty="0"/>
          </a:p>
        </p:txBody>
      </p:sp>
      <p:sp>
        <p:nvSpPr>
          <p:cNvPr id="5" name="Footer Placeholder 4"/>
          <p:cNvSpPr>
            <a:spLocks noGrp="1"/>
          </p:cNvSpPr>
          <p:nvPr>
            <p:ph type="ftr" sz="quarter" idx="11"/>
          </p:nvPr>
        </p:nvSpPr>
        <p:spPr/>
        <p:txBody>
          <a:bodyPr/>
          <a:lstStyle/>
          <a:p>
            <a:r>
              <a:rPr lang="en-US"/>
              <a:t>Institute of Management Sciences, Peshawar, Pakistan.</a:t>
            </a:r>
            <a:endParaRPr lang="en-US" dirty="0"/>
          </a:p>
        </p:txBody>
      </p:sp>
      <p:sp>
        <p:nvSpPr>
          <p:cNvPr id="6" name="Slide Number Placeholder 5"/>
          <p:cNvSpPr>
            <a:spLocks noGrp="1"/>
          </p:cNvSpPr>
          <p:nvPr>
            <p:ph type="sldNum" sz="quarter" idx="12"/>
          </p:nvPr>
        </p:nvSpPr>
        <p:spPr/>
        <p:txBody>
          <a:bodyPr/>
          <a:lstStyle/>
          <a:p>
            <a:r>
              <a:rPr lang="en-US"/>
              <a:t>Slide # </a:t>
            </a:r>
            <a:fld id="{FE14138C-13B2-4E7F-8FC8-613D7E520954}" type="slidenum">
              <a:rPr lang="en-US" smtClean="0"/>
              <a:t>21</a:t>
            </a:fld>
            <a:endParaRPr lang="en-US" dirty="0"/>
          </a:p>
        </p:txBody>
      </p:sp>
    </p:spTree>
    <p:extLst>
      <p:ext uri="{BB962C8B-B14F-4D97-AF65-F5344CB8AC3E}">
        <p14:creationId xmlns:p14="http://schemas.microsoft.com/office/powerpoint/2010/main" val="18562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Binning method for data smoothing</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5377" y="1414731"/>
            <a:ext cx="6310451" cy="4855993"/>
          </a:xfrm>
        </p:spPr>
      </p:pic>
      <p:sp>
        <p:nvSpPr>
          <p:cNvPr id="4" name="Date Placeholder 3"/>
          <p:cNvSpPr>
            <a:spLocks noGrp="1"/>
          </p:cNvSpPr>
          <p:nvPr>
            <p:ph type="dt" sz="half" idx="10"/>
          </p:nvPr>
        </p:nvSpPr>
        <p:spPr/>
        <p:txBody>
          <a:bodyPr/>
          <a:lstStyle/>
          <a:p>
            <a:r>
              <a:rPr lang="en-US"/>
              <a:t>Data Preprocessing</a:t>
            </a:r>
            <a:endParaRPr lang="en-US" dirty="0"/>
          </a:p>
        </p:txBody>
      </p:sp>
      <p:sp>
        <p:nvSpPr>
          <p:cNvPr id="5" name="Footer Placeholder 4"/>
          <p:cNvSpPr>
            <a:spLocks noGrp="1"/>
          </p:cNvSpPr>
          <p:nvPr>
            <p:ph type="ftr" sz="quarter" idx="11"/>
          </p:nvPr>
        </p:nvSpPr>
        <p:spPr/>
        <p:txBody>
          <a:bodyPr/>
          <a:lstStyle/>
          <a:p>
            <a:r>
              <a:rPr lang="en-US"/>
              <a:t>Institute of Management Sciences, Peshawar, Pakistan.</a:t>
            </a:r>
            <a:endParaRPr lang="en-US" dirty="0"/>
          </a:p>
        </p:txBody>
      </p:sp>
      <p:sp>
        <p:nvSpPr>
          <p:cNvPr id="6" name="Slide Number Placeholder 5"/>
          <p:cNvSpPr>
            <a:spLocks noGrp="1"/>
          </p:cNvSpPr>
          <p:nvPr>
            <p:ph type="sldNum" sz="quarter" idx="12"/>
          </p:nvPr>
        </p:nvSpPr>
        <p:spPr/>
        <p:txBody>
          <a:bodyPr/>
          <a:lstStyle/>
          <a:p>
            <a:r>
              <a:rPr lang="en-US"/>
              <a:t>Slide # </a:t>
            </a:r>
            <a:fld id="{FE14138C-13B2-4E7F-8FC8-613D7E520954}" type="slidenum">
              <a:rPr lang="en-US" smtClean="0"/>
              <a:t>22</a:t>
            </a:fld>
            <a:endParaRPr lang="en-US" dirty="0"/>
          </a:p>
        </p:txBody>
      </p:sp>
    </p:spTree>
    <p:extLst>
      <p:ext uri="{BB962C8B-B14F-4D97-AF65-F5344CB8AC3E}">
        <p14:creationId xmlns:p14="http://schemas.microsoft.com/office/powerpoint/2010/main" val="40521727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AA78-207E-4283-9DE0-8F9A93316BFC}"/>
              </a:ext>
            </a:extLst>
          </p:cNvPr>
          <p:cNvSpPr>
            <a:spLocks noGrp="1"/>
          </p:cNvSpPr>
          <p:nvPr>
            <p:ph type="title"/>
          </p:nvPr>
        </p:nvSpPr>
        <p:spPr/>
        <p:txBody>
          <a:bodyPr>
            <a:normAutofit/>
          </a:bodyPr>
          <a:lstStyle/>
          <a:p>
            <a:r>
              <a:rPr lang="en-US" dirty="0"/>
              <a:t>3. Normalization</a:t>
            </a:r>
            <a:endParaRPr lang="en-PK" dirty="0"/>
          </a:p>
        </p:txBody>
      </p:sp>
      <p:sp>
        <p:nvSpPr>
          <p:cNvPr id="3" name="Content Placeholder 2">
            <a:extLst>
              <a:ext uri="{FF2B5EF4-FFF2-40B4-BE49-F238E27FC236}">
                <a16:creationId xmlns:a16="http://schemas.microsoft.com/office/drawing/2014/main" id="{E1136F71-ECFA-4861-9427-AA0082A72FFF}"/>
              </a:ext>
            </a:extLst>
          </p:cNvPr>
          <p:cNvSpPr>
            <a:spLocks noGrp="1"/>
          </p:cNvSpPr>
          <p:nvPr>
            <p:ph idx="1"/>
          </p:nvPr>
        </p:nvSpPr>
        <p:spPr/>
        <p:txBody>
          <a:bodyPr/>
          <a:lstStyle/>
          <a:p>
            <a:r>
              <a:rPr lang="en-US" dirty="0"/>
              <a:t>There are many methods for data normalization such as:</a:t>
            </a:r>
          </a:p>
          <a:p>
            <a:pPr lvl="1"/>
            <a:r>
              <a:rPr lang="en-US" dirty="0"/>
              <a:t>Min-Max normalization</a:t>
            </a:r>
          </a:p>
          <a:p>
            <a:pPr lvl="2"/>
            <a:r>
              <a:rPr lang="en-US" dirty="0"/>
              <a:t>Minimum and maximum values must be known</a:t>
            </a:r>
          </a:p>
          <a:p>
            <a:pPr lvl="2"/>
            <a:r>
              <a:rPr lang="en-US" dirty="0"/>
              <a:t>Cannot use handle outlier if exist in min or max value</a:t>
            </a:r>
          </a:p>
          <a:p>
            <a:pPr lvl="1"/>
            <a:r>
              <a:rPr lang="en-US" dirty="0"/>
              <a:t>Z-score normalization</a:t>
            </a:r>
          </a:p>
          <a:p>
            <a:pPr lvl="2"/>
            <a:r>
              <a:rPr lang="en-US" dirty="0"/>
              <a:t>If min &amp; max values are unknown.</a:t>
            </a:r>
          </a:p>
          <a:p>
            <a:pPr lvl="2"/>
            <a:r>
              <a:rPr lang="en-US" dirty="0"/>
              <a:t>If there is outlier that dominate the min-max norms.</a:t>
            </a:r>
          </a:p>
          <a:p>
            <a:endParaRPr lang="en-PK" dirty="0"/>
          </a:p>
        </p:txBody>
      </p:sp>
    </p:spTree>
    <p:extLst>
      <p:ext uri="{BB962C8B-B14F-4D97-AF65-F5344CB8AC3E}">
        <p14:creationId xmlns:p14="http://schemas.microsoft.com/office/powerpoint/2010/main" val="3455825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3.1. Min-Max Normalization </a:t>
            </a:r>
          </a:p>
        </p:txBody>
      </p:sp>
      <p:pic>
        <p:nvPicPr>
          <p:cNvPr id="7" name="Content Placeholder 6"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b="55714"/>
          <a:stretch/>
        </p:blipFill>
        <p:spPr>
          <a:xfrm>
            <a:off x="294355" y="1569630"/>
            <a:ext cx="11603290" cy="3061252"/>
          </a:xfrm>
        </p:spPr>
      </p:pic>
      <p:sp>
        <p:nvSpPr>
          <p:cNvPr id="4" name="Date Placeholder 3"/>
          <p:cNvSpPr>
            <a:spLocks noGrp="1"/>
          </p:cNvSpPr>
          <p:nvPr>
            <p:ph type="dt" sz="half" idx="10"/>
          </p:nvPr>
        </p:nvSpPr>
        <p:spPr/>
        <p:txBody>
          <a:bodyPr/>
          <a:lstStyle/>
          <a:p>
            <a:r>
              <a:rPr lang="en-US"/>
              <a:t>Data Preprocessing</a:t>
            </a:r>
            <a:endParaRPr lang="en-US" dirty="0"/>
          </a:p>
        </p:txBody>
      </p:sp>
      <p:sp>
        <p:nvSpPr>
          <p:cNvPr id="5" name="Footer Placeholder 4"/>
          <p:cNvSpPr>
            <a:spLocks noGrp="1"/>
          </p:cNvSpPr>
          <p:nvPr>
            <p:ph type="ftr" sz="quarter" idx="11"/>
          </p:nvPr>
        </p:nvSpPr>
        <p:spPr/>
        <p:txBody>
          <a:bodyPr/>
          <a:lstStyle/>
          <a:p>
            <a:r>
              <a:rPr lang="en-US"/>
              <a:t>Institute of Management Sciences, Peshawar, Pakistan.</a:t>
            </a:r>
            <a:endParaRPr lang="en-US" dirty="0"/>
          </a:p>
        </p:txBody>
      </p:sp>
      <p:sp>
        <p:nvSpPr>
          <p:cNvPr id="6" name="Slide Number Placeholder 5"/>
          <p:cNvSpPr>
            <a:spLocks noGrp="1"/>
          </p:cNvSpPr>
          <p:nvPr>
            <p:ph type="sldNum" sz="quarter" idx="12"/>
          </p:nvPr>
        </p:nvSpPr>
        <p:spPr/>
        <p:txBody>
          <a:bodyPr/>
          <a:lstStyle/>
          <a:p>
            <a:r>
              <a:rPr lang="en-US"/>
              <a:t>Slide # </a:t>
            </a:r>
            <a:fld id="{FE14138C-13B2-4E7F-8FC8-613D7E520954}" type="slidenum">
              <a:rPr lang="en-US" smtClean="0"/>
              <a:t>24</a:t>
            </a:fld>
            <a:endParaRPr lang="en-US" dirty="0"/>
          </a:p>
        </p:txBody>
      </p:sp>
      <p:sp>
        <p:nvSpPr>
          <p:cNvPr id="8" name="Rectangle 7"/>
          <p:cNvSpPr/>
          <p:nvPr/>
        </p:nvSpPr>
        <p:spPr>
          <a:xfrm>
            <a:off x="2957903" y="4810217"/>
            <a:ext cx="6382873"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dirty="0"/>
              <a:t>let A be a numeric attribute with n observed values, V1 ,V2 ,...,</a:t>
            </a:r>
            <a:r>
              <a:rPr lang="en-US" dirty="0" err="1"/>
              <a:t>Vn</a:t>
            </a:r>
            <a:r>
              <a:rPr lang="en-US" dirty="0"/>
              <a:t> .</a:t>
            </a:r>
          </a:p>
        </p:txBody>
      </p:sp>
    </p:spTree>
    <p:extLst>
      <p:ext uri="{BB962C8B-B14F-4D97-AF65-F5344CB8AC3E}">
        <p14:creationId xmlns:p14="http://schemas.microsoft.com/office/powerpoint/2010/main" val="14525684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3.1. Min-Max normalization                      cont.</a:t>
            </a:r>
          </a:p>
        </p:txBody>
      </p:sp>
      <p:sp>
        <p:nvSpPr>
          <p:cNvPr id="4" name="Date Placeholder 3"/>
          <p:cNvSpPr>
            <a:spLocks noGrp="1"/>
          </p:cNvSpPr>
          <p:nvPr>
            <p:ph type="dt" sz="half" idx="10"/>
          </p:nvPr>
        </p:nvSpPr>
        <p:spPr/>
        <p:txBody>
          <a:bodyPr/>
          <a:lstStyle/>
          <a:p>
            <a:r>
              <a:rPr lang="en-US"/>
              <a:t>Data Preprocessing</a:t>
            </a:r>
            <a:endParaRPr lang="en-US" dirty="0"/>
          </a:p>
        </p:txBody>
      </p:sp>
      <p:sp>
        <p:nvSpPr>
          <p:cNvPr id="5" name="Footer Placeholder 4"/>
          <p:cNvSpPr>
            <a:spLocks noGrp="1"/>
          </p:cNvSpPr>
          <p:nvPr>
            <p:ph type="ftr" sz="quarter" idx="11"/>
          </p:nvPr>
        </p:nvSpPr>
        <p:spPr/>
        <p:txBody>
          <a:bodyPr/>
          <a:lstStyle/>
          <a:p>
            <a:r>
              <a:rPr lang="en-US"/>
              <a:t>Institute of Management Sciences, Peshawar, Pakistan.</a:t>
            </a:r>
            <a:endParaRPr lang="en-US" dirty="0"/>
          </a:p>
        </p:txBody>
      </p:sp>
      <p:sp>
        <p:nvSpPr>
          <p:cNvPr id="6" name="Slide Number Placeholder 5"/>
          <p:cNvSpPr>
            <a:spLocks noGrp="1"/>
          </p:cNvSpPr>
          <p:nvPr>
            <p:ph type="sldNum" sz="quarter" idx="12"/>
          </p:nvPr>
        </p:nvSpPr>
        <p:spPr/>
        <p:txBody>
          <a:bodyPr/>
          <a:lstStyle/>
          <a:p>
            <a:r>
              <a:rPr lang="en-US"/>
              <a:t>Slide # </a:t>
            </a:r>
            <a:fld id="{FE14138C-13B2-4E7F-8FC8-613D7E520954}" type="slidenum">
              <a:rPr lang="en-US" smtClean="0"/>
              <a:t>25</a:t>
            </a:fld>
            <a:endParaRPr lang="en-US" dirty="0"/>
          </a:p>
        </p:txBody>
      </p:sp>
      <p:pic>
        <p:nvPicPr>
          <p:cNvPr id="7" name="Content Placeholder 6" descr="Screen Clipping"/>
          <p:cNvPicPr>
            <a:picLocks noChangeAspect="1"/>
          </p:cNvPicPr>
          <p:nvPr/>
        </p:nvPicPr>
        <p:blipFill rotWithShape="1">
          <a:blip r:embed="rId2">
            <a:extLst>
              <a:ext uri="{28A0092B-C50C-407E-A947-70E740481C1C}">
                <a14:useLocalDpi xmlns:a14="http://schemas.microsoft.com/office/drawing/2010/main" val="0"/>
              </a:ext>
            </a:extLst>
          </a:blip>
          <a:srcRect t="45714"/>
          <a:stretch/>
        </p:blipFill>
        <p:spPr>
          <a:xfrm>
            <a:off x="227953" y="1957211"/>
            <a:ext cx="11736094" cy="3596450"/>
          </a:xfrm>
          <a:prstGeom prst="rect">
            <a:avLst/>
          </a:prstGeom>
        </p:spPr>
      </p:pic>
    </p:spTree>
    <p:extLst>
      <p:ext uri="{BB962C8B-B14F-4D97-AF65-F5344CB8AC3E}">
        <p14:creationId xmlns:p14="http://schemas.microsoft.com/office/powerpoint/2010/main" val="34485254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 Discretization </a:t>
            </a:r>
          </a:p>
        </p:txBody>
      </p:sp>
      <p:sp>
        <p:nvSpPr>
          <p:cNvPr id="3" name="Content Placeholder 2"/>
          <p:cNvSpPr>
            <a:spLocks noGrp="1"/>
          </p:cNvSpPr>
          <p:nvPr>
            <p:ph idx="1"/>
          </p:nvPr>
        </p:nvSpPr>
        <p:spPr/>
        <p:txBody>
          <a:bodyPr>
            <a:normAutofit lnSpcReduction="10000"/>
          </a:bodyPr>
          <a:lstStyle/>
          <a:p>
            <a:r>
              <a:rPr lang="en-US" b="0" i="0" dirty="0">
                <a:solidFill>
                  <a:srgbClr val="000000"/>
                </a:solidFill>
                <a:effectLst/>
                <a:latin typeface="Calibri" panose="020F0502020204030204" pitchFamily="34" charset="0"/>
              </a:rPr>
              <a:t>Univariate analysis explores variables (attributes) one by one. </a:t>
            </a:r>
            <a:endParaRPr lang="en-US" dirty="0"/>
          </a:p>
          <a:p>
            <a:r>
              <a:rPr lang="en-US" dirty="0"/>
              <a:t>Discretization by binning</a:t>
            </a:r>
          </a:p>
          <a:p>
            <a:pPr lvl="1"/>
            <a:r>
              <a:rPr lang="en-US" dirty="0"/>
              <a:t>Unsupervised binning method:</a:t>
            </a:r>
          </a:p>
          <a:p>
            <a:pPr lvl="2"/>
            <a:r>
              <a:rPr lang="en-US" b="0" i="0" dirty="0">
                <a:solidFill>
                  <a:srgbClr val="000000"/>
                </a:solidFill>
                <a:effectLst/>
                <a:latin typeface="Calibri" panose="020F0502020204030204" pitchFamily="34" charset="0"/>
              </a:rPr>
              <a:t>Unsupervised binning methods transform numerical variables into categorical counterparts but do not use the target (class) information.</a:t>
            </a:r>
            <a:endParaRPr lang="en-US" dirty="0"/>
          </a:p>
          <a:p>
            <a:pPr lvl="2"/>
            <a:r>
              <a:rPr lang="en-US" dirty="0"/>
              <a:t>e.g., equal-width or equal-frequency (bin means, median)</a:t>
            </a:r>
          </a:p>
          <a:p>
            <a:pPr lvl="1"/>
            <a:r>
              <a:rPr lang="en-US" dirty="0"/>
              <a:t>Supervised binning method:</a:t>
            </a:r>
          </a:p>
          <a:p>
            <a:pPr lvl="2"/>
            <a:r>
              <a:rPr lang="en-US" b="0" i="0" dirty="0">
                <a:solidFill>
                  <a:srgbClr val="000000"/>
                </a:solidFill>
                <a:effectLst/>
                <a:latin typeface="Calibri" panose="020F0502020204030204" pitchFamily="34" charset="0"/>
              </a:rPr>
              <a:t>transform numerical variables into categorical counterparts and refer to the target (class) information when selecting discretization cut points. </a:t>
            </a:r>
          </a:p>
          <a:p>
            <a:pPr lvl="2"/>
            <a:r>
              <a:rPr lang="en-US" b="0" i="1" dirty="0">
                <a:solidFill>
                  <a:srgbClr val="000000"/>
                </a:solidFill>
                <a:effectLst/>
                <a:latin typeface="Calibri" panose="020F0502020204030204" pitchFamily="34" charset="0"/>
              </a:rPr>
              <a:t>Entropy-based</a:t>
            </a:r>
            <a:r>
              <a:rPr lang="en-US" b="0" i="0" dirty="0">
                <a:solidFill>
                  <a:srgbClr val="000000"/>
                </a:solidFill>
                <a:effectLst/>
                <a:latin typeface="Calibri" panose="020F0502020204030204" pitchFamily="34" charset="0"/>
              </a:rPr>
              <a:t> binning is an example of a supervised binning method.</a:t>
            </a:r>
            <a:endParaRPr lang="en-US" dirty="0"/>
          </a:p>
          <a:p>
            <a:r>
              <a:rPr lang="en-US" dirty="0"/>
              <a:t>Discretization by histogram analysis</a:t>
            </a:r>
          </a:p>
          <a:p>
            <a:pPr lvl="1"/>
            <a:r>
              <a:rPr lang="en-US" dirty="0"/>
              <a:t>Unsupervised discretization technique</a:t>
            </a:r>
          </a:p>
          <a:p>
            <a:pPr lvl="1"/>
            <a:endParaRPr lang="en-US" dirty="0"/>
          </a:p>
          <a:p>
            <a:pPr lvl="1"/>
            <a:endParaRPr lang="en-US" dirty="0"/>
          </a:p>
          <a:p>
            <a:pPr lvl="1"/>
            <a:endParaRPr lang="en-US" dirty="0"/>
          </a:p>
          <a:p>
            <a:endParaRPr lang="en-US" dirty="0"/>
          </a:p>
        </p:txBody>
      </p:sp>
      <p:sp>
        <p:nvSpPr>
          <p:cNvPr id="4" name="Date Placeholder 3"/>
          <p:cNvSpPr>
            <a:spLocks noGrp="1"/>
          </p:cNvSpPr>
          <p:nvPr>
            <p:ph type="dt" sz="half" idx="10"/>
          </p:nvPr>
        </p:nvSpPr>
        <p:spPr/>
        <p:txBody>
          <a:bodyPr/>
          <a:lstStyle/>
          <a:p>
            <a:r>
              <a:rPr lang="en-US"/>
              <a:t>Data Preprocessing</a:t>
            </a:r>
            <a:endParaRPr lang="en-US" dirty="0"/>
          </a:p>
        </p:txBody>
      </p:sp>
      <p:sp>
        <p:nvSpPr>
          <p:cNvPr id="5" name="Footer Placeholder 4"/>
          <p:cNvSpPr>
            <a:spLocks noGrp="1"/>
          </p:cNvSpPr>
          <p:nvPr>
            <p:ph type="ftr" sz="quarter" idx="11"/>
          </p:nvPr>
        </p:nvSpPr>
        <p:spPr/>
        <p:txBody>
          <a:bodyPr/>
          <a:lstStyle/>
          <a:p>
            <a:r>
              <a:rPr lang="en-US"/>
              <a:t>Institute of Management Sciences, Peshawar, Pakistan.</a:t>
            </a:r>
            <a:endParaRPr lang="en-US" dirty="0"/>
          </a:p>
        </p:txBody>
      </p:sp>
      <p:sp>
        <p:nvSpPr>
          <p:cNvPr id="6" name="Slide Number Placeholder 5"/>
          <p:cNvSpPr>
            <a:spLocks noGrp="1"/>
          </p:cNvSpPr>
          <p:nvPr>
            <p:ph type="sldNum" sz="quarter" idx="12"/>
          </p:nvPr>
        </p:nvSpPr>
        <p:spPr/>
        <p:txBody>
          <a:bodyPr/>
          <a:lstStyle/>
          <a:p>
            <a:r>
              <a:rPr lang="en-US"/>
              <a:t>Slide # </a:t>
            </a:r>
            <a:fld id="{FE14138C-13B2-4E7F-8FC8-613D7E520954}" type="slidenum">
              <a:rPr lang="en-US" smtClean="0"/>
              <a:t>26</a:t>
            </a:fld>
            <a:endParaRPr lang="en-US" dirty="0"/>
          </a:p>
        </p:txBody>
      </p:sp>
    </p:spTree>
    <p:extLst>
      <p:ext uri="{BB962C8B-B14F-4D97-AF65-F5344CB8AC3E}">
        <p14:creationId xmlns:p14="http://schemas.microsoft.com/office/powerpoint/2010/main" val="28538836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4E8D-C9FE-4892-A3B9-9049189A0F66}"/>
              </a:ext>
            </a:extLst>
          </p:cNvPr>
          <p:cNvSpPr>
            <a:spLocks noGrp="1"/>
          </p:cNvSpPr>
          <p:nvPr>
            <p:ph type="title"/>
          </p:nvPr>
        </p:nvSpPr>
        <p:spPr/>
        <p:txBody>
          <a:bodyPr>
            <a:normAutofit/>
          </a:bodyPr>
          <a:lstStyle/>
          <a:p>
            <a:r>
              <a:rPr lang="en-US" dirty="0"/>
              <a:t>4.1. Equal Width Binning</a:t>
            </a:r>
            <a:endParaRPr lang="en-PK" dirty="0"/>
          </a:p>
        </p:txBody>
      </p:sp>
      <p:sp>
        <p:nvSpPr>
          <p:cNvPr id="3" name="Content Placeholder 2">
            <a:extLst>
              <a:ext uri="{FF2B5EF4-FFF2-40B4-BE49-F238E27FC236}">
                <a16:creationId xmlns:a16="http://schemas.microsoft.com/office/drawing/2014/main" id="{83A01CB2-83EB-4CFB-BAE1-2E76DA191EB0}"/>
              </a:ext>
            </a:extLst>
          </p:cNvPr>
          <p:cNvSpPr>
            <a:spLocks noGrp="1"/>
          </p:cNvSpPr>
          <p:nvPr>
            <p:ph idx="1"/>
          </p:nvPr>
        </p:nvSpPr>
        <p:spPr/>
        <p:txBody>
          <a:bodyPr/>
          <a:lstStyle/>
          <a:p>
            <a:r>
              <a:rPr lang="en-US" b="0" i="0" dirty="0">
                <a:solidFill>
                  <a:srgbClr val="000000"/>
                </a:solidFill>
                <a:effectLst/>
                <a:latin typeface="Calibri" panose="020F0502020204030204" pitchFamily="34" charset="0"/>
              </a:rPr>
              <a:t>The algorithm divides the data into </a:t>
            </a:r>
            <a:r>
              <a:rPr lang="en-US" b="0" i="1" dirty="0">
                <a:solidFill>
                  <a:srgbClr val="000000"/>
                </a:solidFill>
                <a:effectLst/>
                <a:latin typeface="Calibri" panose="020F0502020204030204" pitchFamily="34" charset="0"/>
              </a:rPr>
              <a:t>k</a:t>
            </a:r>
            <a:r>
              <a:rPr lang="en-US" b="0" i="0" dirty="0">
                <a:solidFill>
                  <a:srgbClr val="000000"/>
                </a:solidFill>
                <a:effectLst/>
                <a:latin typeface="Calibri" panose="020F0502020204030204" pitchFamily="34" charset="0"/>
              </a:rPr>
              <a:t> intervals of equal size. </a:t>
            </a:r>
            <a:endParaRPr lang="en-PK" dirty="0"/>
          </a:p>
        </p:txBody>
      </p:sp>
      <p:pic>
        <p:nvPicPr>
          <p:cNvPr id="5" name="Picture 4">
            <a:extLst>
              <a:ext uri="{FF2B5EF4-FFF2-40B4-BE49-F238E27FC236}">
                <a16:creationId xmlns:a16="http://schemas.microsoft.com/office/drawing/2014/main" id="{1175A84E-2598-4EFD-8C21-84222C909C33}"/>
              </a:ext>
            </a:extLst>
          </p:cNvPr>
          <p:cNvPicPr>
            <a:picLocks noChangeAspect="1"/>
          </p:cNvPicPr>
          <p:nvPr/>
        </p:nvPicPr>
        <p:blipFill>
          <a:blip r:embed="rId2"/>
          <a:stretch>
            <a:fillRect/>
          </a:stretch>
        </p:blipFill>
        <p:spPr>
          <a:xfrm>
            <a:off x="503188" y="2537662"/>
            <a:ext cx="5425306" cy="2474378"/>
          </a:xfrm>
          <a:prstGeom prst="rect">
            <a:avLst/>
          </a:prstGeom>
        </p:spPr>
      </p:pic>
      <p:sp>
        <p:nvSpPr>
          <p:cNvPr id="7" name="TextBox 6">
            <a:extLst>
              <a:ext uri="{FF2B5EF4-FFF2-40B4-BE49-F238E27FC236}">
                <a16:creationId xmlns:a16="http://schemas.microsoft.com/office/drawing/2014/main" id="{FDE11C30-11C4-45BF-BDA7-521C81D0C07B}"/>
              </a:ext>
            </a:extLst>
          </p:cNvPr>
          <p:cNvSpPr txBox="1"/>
          <p:nvPr/>
        </p:nvSpPr>
        <p:spPr>
          <a:xfrm>
            <a:off x="3123470" y="5663099"/>
            <a:ext cx="6355877" cy="369332"/>
          </a:xfrm>
          <a:prstGeom prst="rect">
            <a:avLst/>
          </a:prstGeom>
          <a:noFill/>
        </p:spPr>
        <p:txBody>
          <a:bodyPr wrap="square">
            <a:spAutoFit/>
          </a:bodyPr>
          <a:lstStyle/>
          <a:p>
            <a:r>
              <a:rPr lang="en-US" dirty="0">
                <a:solidFill>
                  <a:srgbClr val="FF0000"/>
                </a:solidFill>
                <a:latin typeface="Calibri" panose="020F0502020204030204" pitchFamily="34" charset="0"/>
              </a:rPr>
              <a:t>T</a:t>
            </a:r>
            <a:r>
              <a:rPr lang="en-US" b="0" i="0" dirty="0">
                <a:solidFill>
                  <a:srgbClr val="FF0000"/>
                </a:solidFill>
                <a:effectLst/>
                <a:latin typeface="Calibri" panose="020F0502020204030204" pitchFamily="34" charset="0"/>
              </a:rPr>
              <a:t>he best way of determining </a:t>
            </a:r>
            <a:r>
              <a:rPr lang="en-US" b="0" i="1" dirty="0">
                <a:solidFill>
                  <a:srgbClr val="FF0000"/>
                </a:solidFill>
                <a:effectLst/>
                <a:latin typeface="Times New Roman" panose="02020603050405020304" pitchFamily="18" charset="0"/>
              </a:rPr>
              <a:t>k</a:t>
            </a:r>
            <a:r>
              <a:rPr lang="en-US" b="0" i="0" dirty="0">
                <a:solidFill>
                  <a:srgbClr val="FF0000"/>
                </a:solidFill>
                <a:effectLst/>
                <a:latin typeface="Calibri" panose="020F0502020204030204" pitchFamily="34" charset="0"/>
              </a:rPr>
              <a:t> value is by looking at the histogram</a:t>
            </a:r>
            <a:endParaRPr lang="en-PK" dirty="0">
              <a:solidFill>
                <a:srgbClr val="FF0000"/>
              </a:solidFill>
            </a:endParaRPr>
          </a:p>
        </p:txBody>
      </p:sp>
      <p:pic>
        <p:nvPicPr>
          <p:cNvPr id="1026" name="Picture 2">
            <a:extLst>
              <a:ext uri="{FF2B5EF4-FFF2-40B4-BE49-F238E27FC236}">
                <a16:creationId xmlns:a16="http://schemas.microsoft.com/office/drawing/2014/main" id="{96005CB2-B0E6-4614-A9F1-951E5FFFC7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378"/>
          <a:stretch/>
        </p:blipFill>
        <p:spPr bwMode="auto">
          <a:xfrm>
            <a:off x="6646951" y="1655831"/>
            <a:ext cx="5425306" cy="3618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665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3115-C87B-4DCD-9621-8DD91EA5438C}"/>
              </a:ext>
            </a:extLst>
          </p:cNvPr>
          <p:cNvSpPr>
            <a:spLocks noGrp="1"/>
          </p:cNvSpPr>
          <p:nvPr>
            <p:ph type="title"/>
          </p:nvPr>
        </p:nvSpPr>
        <p:spPr/>
        <p:txBody>
          <a:bodyPr>
            <a:normAutofit/>
          </a:bodyPr>
          <a:lstStyle/>
          <a:p>
            <a:r>
              <a:rPr lang="en-US" dirty="0"/>
              <a:t>4.2. Equal Frequency Binning</a:t>
            </a:r>
            <a:endParaRPr lang="en-PK" dirty="0"/>
          </a:p>
        </p:txBody>
      </p:sp>
      <p:sp>
        <p:nvSpPr>
          <p:cNvPr id="3" name="Content Placeholder 2">
            <a:extLst>
              <a:ext uri="{FF2B5EF4-FFF2-40B4-BE49-F238E27FC236}">
                <a16:creationId xmlns:a16="http://schemas.microsoft.com/office/drawing/2014/main" id="{F1C500B5-DDE0-4823-A57D-1488D7C66120}"/>
              </a:ext>
            </a:extLst>
          </p:cNvPr>
          <p:cNvSpPr>
            <a:spLocks noGrp="1"/>
          </p:cNvSpPr>
          <p:nvPr>
            <p:ph idx="1"/>
          </p:nvPr>
        </p:nvSpPr>
        <p:spPr/>
        <p:txBody>
          <a:bodyPr/>
          <a:lstStyle/>
          <a:p>
            <a:r>
              <a:rPr lang="en-US" b="0" i="0" dirty="0">
                <a:solidFill>
                  <a:srgbClr val="000000"/>
                </a:solidFill>
                <a:effectLst/>
                <a:latin typeface="Calibri" panose="020F0502020204030204" pitchFamily="34" charset="0"/>
              </a:rPr>
              <a:t>The algorithm divides the data into </a:t>
            </a:r>
            <a:r>
              <a:rPr lang="en-US" b="0" i="1" dirty="0">
                <a:solidFill>
                  <a:srgbClr val="000000"/>
                </a:solidFill>
                <a:effectLst/>
                <a:latin typeface="Calibri" panose="020F0502020204030204" pitchFamily="34" charset="0"/>
              </a:rPr>
              <a:t>k </a:t>
            </a:r>
            <a:r>
              <a:rPr lang="en-US" b="0" i="0" dirty="0">
                <a:solidFill>
                  <a:srgbClr val="000000"/>
                </a:solidFill>
                <a:effectLst/>
                <a:latin typeface="Calibri" panose="020F0502020204030204" pitchFamily="34" charset="0"/>
              </a:rPr>
              <a:t>groups which each group contains approximately same number of values.</a:t>
            </a:r>
            <a:endParaRPr lang="en-PK" dirty="0"/>
          </a:p>
        </p:txBody>
      </p:sp>
      <p:pic>
        <p:nvPicPr>
          <p:cNvPr id="2050" name="Picture 2">
            <a:extLst>
              <a:ext uri="{FF2B5EF4-FFF2-40B4-BE49-F238E27FC236}">
                <a16:creationId xmlns:a16="http://schemas.microsoft.com/office/drawing/2014/main" id="{7D84AD3D-C0C4-479A-BCCF-857F909154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6433739" y="3068909"/>
            <a:ext cx="4573902" cy="34239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23A7D26-5AB1-4A82-B9AE-B84930BACCB6}"/>
              </a:ext>
            </a:extLst>
          </p:cNvPr>
          <p:cNvPicPr>
            <a:picLocks noChangeAspect="1"/>
          </p:cNvPicPr>
          <p:nvPr/>
        </p:nvPicPr>
        <p:blipFill>
          <a:blip r:embed="rId3"/>
          <a:stretch>
            <a:fillRect/>
          </a:stretch>
        </p:blipFill>
        <p:spPr>
          <a:xfrm>
            <a:off x="312254" y="2639683"/>
            <a:ext cx="5446009" cy="3853192"/>
          </a:xfrm>
          <a:prstGeom prst="rect">
            <a:avLst/>
          </a:prstGeom>
        </p:spPr>
      </p:pic>
    </p:spTree>
    <p:extLst>
      <p:ext uri="{BB962C8B-B14F-4D97-AF65-F5344CB8AC3E}">
        <p14:creationId xmlns:p14="http://schemas.microsoft.com/office/powerpoint/2010/main" val="3511095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8301-0C60-4E30-B0C5-F8BEB94B6D97}"/>
              </a:ext>
            </a:extLst>
          </p:cNvPr>
          <p:cNvSpPr>
            <a:spLocks noGrp="1"/>
          </p:cNvSpPr>
          <p:nvPr>
            <p:ph type="title"/>
          </p:nvPr>
        </p:nvSpPr>
        <p:spPr/>
        <p:txBody>
          <a:bodyPr>
            <a:normAutofit/>
          </a:bodyPr>
          <a:lstStyle/>
          <a:p>
            <a:r>
              <a:rPr lang="en-US" dirty="0"/>
              <a:t>4.2. Discretization by histogram analysis</a:t>
            </a:r>
            <a:endParaRPr lang="en-PK" dirty="0"/>
          </a:p>
        </p:txBody>
      </p:sp>
      <p:pic>
        <p:nvPicPr>
          <p:cNvPr id="4" name="Content Placeholder 6" descr="Screen Clipping">
            <a:extLst>
              <a:ext uri="{FF2B5EF4-FFF2-40B4-BE49-F238E27FC236}">
                <a16:creationId xmlns:a16="http://schemas.microsoft.com/office/drawing/2014/main" id="{038069D2-A122-41F6-BAE7-57B911E93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61" y="1445061"/>
            <a:ext cx="11343861" cy="1600200"/>
          </a:xfrm>
          <a:prstGeom prst="rect">
            <a:avLst/>
          </a:prstGeom>
        </p:spPr>
      </p:pic>
      <p:pic>
        <p:nvPicPr>
          <p:cNvPr id="5" name="Picture 4" descr="Screen Clipping">
            <a:extLst>
              <a:ext uri="{FF2B5EF4-FFF2-40B4-BE49-F238E27FC236}">
                <a16:creationId xmlns:a16="http://schemas.microsoft.com/office/drawing/2014/main" id="{609C5324-EDA8-4F27-A77C-4BFB4E3F1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994" y="3310581"/>
            <a:ext cx="5519988" cy="3547419"/>
          </a:xfrm>
          <a:prstGeom prst="rect">
            <a:avLst/>
          </a:prstGeom>
        </p:spPr>
      </p:pic>
      <p:pic>
        <p:nvPicPr>
          <p:cNvPr id="6" name="Picture 5" descr="Screen Clipping">
            <a:extLst>
              <a:ext uri="{FF2B5EF4-FFF2-40B4-BE49-F238E27FC236}">
                <a16:creationId xmlns:a16="http://schemas.microsoft.com/office/drawing/2014/main" id="{E4CE0FBC-D2DB-437C-BDDA-6178E2AF7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019" y="3260720"/>
            <a:ext cx="5326903" cy="3614538"/>
          </a:xfrm>
          <a:prstGeom prst="rect">
            <a:avLst/>
          </a:prstGeom>
        </p:spPr>
      </p:pic>
    </p:spTree>
    <p:extLst>
      <p:ext uri="{BB962C8B-B14F-4D97-AF65-F5344CB8AC3E}">
        <p14:creationId xmlns:p14="http://schemas.microsoft.com/office/powerpoint/2010/main" val="17951722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8B7C-5D84-4DD1-BD9D-2EBDBE6C8768}"/>
              </a:ext>
            </a:extLst>
          </p:cNvPr>
          <p:cNvSpPr>
            <a:spLocks noGrp="1"/>
          </p:cNvSpPr>
          <p:nvPr>
            <p:ph type="title"/>
          </p:nvPr>
        </p:nvSpPr>
        <p:spPr/>
        <p:txBody>
          <a:bodyPr/>
          <a:lstStyle/>
          <a:p>
            <a:r>
              <a:rPr lang="en-US" b="1" dirty="0"/>
              <a:t>Learning a Function</a:t>
            </a:r>
          </a:p>
        </p:txBody>
      </p:sp>
      <p:sp>
        <p:nvSpPr>
          <p:cNvPr id="3" name="Content Placeholder 2">
            <a:extLst>
              <a:ext uri="{FF2B5EF4-FFF2-40B4-BE49-F238E27FC236}">
                <a16:creationId xmlns:a16="http://schemas.microsoft.com/office/drawing/2014/main" id="{C20EF7D3-C6DD-4202-8640-472068EA288B}"/>
              </a:ext>
            </a:extLst>
          </p:cNvPr>
          <p:cNvSpPr>
            <a:spLocks noGrp="1"/>
          </p:cNvSpPr>
          <p:nvPr>
            <p:ph idx="1"/>
          </p:nvPr>
        </p:nvSpPr>
        <p:spPr/>
        <p:txBody>
          <a:bodyPr/>
          <a:lstStyle/>
          <a:p>
            <a:pPr marL="0" indent="0" algn="ctr">
              <a:buNone/>
            </a:pPr>
            <a:r>
              <a:rPr lang="en-US" i="1" dirty="0">
                <a:solidFill>
                  <a:srgbClr val="FF0000"/>
                </a:solidFill>
              </a:rPr>
              <a:t>f(X)=</a:t>
            </a:r>
            <a:r>
              <a:rPr lang="en-US" i="1" dirty="0" err="1">
                <a:solidFill>
                  <a:srgbClr val="FF0000"/>
                </a:solidFill>
              </a:rPr>
              <a:t>Y+e</a:t>
            </a:r>
            <a:endParaRPr lang="en-US" i="1" dirty="0">
              <a:solidFill>
                <a:srgbClr val="FF0000"/>
              </a:solidFill>
            </a:endParaRPr>
          </a:p>
          <a:p>
            <a:r>
              <a:rPr lang="en-US" dirty="0"/>
              <a:t>To make predictions in the future (Y) given new examples of input variables (X), There is also error </a:t>
            </a:r>
            <a:r>
              <a:rPr lang="en-US" b="1" i="1" dirty="0">
                <a:solidFill>
                  <a:srgbClr val="FF0000"/>
                </a:solidFill>
              </a:rPr>
              <a:t>e</a:t>
            </a:r>
            <a:r>
              <a:rPr lang="en-US" dirty="0"/>
              <a:t> that is independent of the input data (X).</a:t>
            </a:r>
          </a:p>
          <a:p>
            <a:r>
              <a:rPr lang="en-US" dirty="0"/>
              <a:t>This error might be an error such as not having enough attributes to sufficiently characterize the best mapping from X to Y.</a:t>
            </a:r>
          </a:p>
        </p:txBody>
      </p:sp>
    </p:spTree>
    <p:extLst>
      <p:ext uri="{BB962C8B-B14F-4D97-AF65-F5344CB8AC3E}">
        <p14:creationId xmlns:p14="http://schemas.microsoft.com/office/powerpoint/2010/main" val="92338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56F5-BEF4-4A22-B4D2-89E4860AE3D2}"/>
              </a:ext>
            </a:extLst>
          </p:cNvPr>
          <p:cNvSpPr>
            <a:spLocks noGrp="1"/>
          </p:cNvSpPr>
          <p:nvPr>
            <p:ph type="title"/>
          </p:nvPr>
        </p:nvSpPr>
        <p:spPr/>
        <p:txBody>
          <a:bodyPr>
            <a:normAutofit/>
          </a:bodyPr>
          <a:lstStyle/>
          <a:p>
            <a:r>
              <a:rPr lang="en-US" dirty="0"/>
              <a:t>Handling Categorical Data</a:t>
            </a:r>
            <a:endParaRPr lang="en-PK" dirty="0"/>
          </a:p>
        </p:txBody>
      </p:sp>
      <p:sp>
        <p:nvSpPr>
          <p:cNvPr id="3" name="Content Placeholder 2">
            <a:extLst>
              <a:ext uri="{FF2B5EF4-FFF2-40B4-BE49-F238E27FC236}">
                <a16:creationId xmlns:a16="http://schemas.microsoft.com/office/drawing/2014/main" id="{DA98C044-0C9F-47C4-8391-8C7C078EEB76}"/>
              </a:ext>
            </a:extLst>
          </p:cNvPr>
          <p:cNvSpPr>
            <a:spLocks noGrp="1"/>
          </p:cNvSpPr>
          <p:nvPr>
            <p:ph idx="1"/>
          </p:nvPr>
        </p:nvSpPr>
        <p:spPr>
          <a:xfrm>
            <a:off x="603849" y="1690687"/>
            <a:ext cx="11479293" cy="4705839"/>
          </a:xfrm>
        </p:spPr>
        <p:txBody>
          <a:bodyPr/>
          <a:lstStyle/>
          <a:p>
            <a:r>
              <a:rPr lang="en-US" b="1" i="0" dirty="0">
                <a:solidFill>
                  <a:srgbClr val="3C3C3B"/>
                </a:solidFill>
                <a:effectLst/>
                <a:latin typeface="Lato" panose="020F0502020204030203" pitchFamily="34" charset="0"/>
              </a:rPr>
              <a:t>High cardinality</a:t>
            </a:r>
          </a:p>
          <a:p>
            <a:pPr lvl="1"/>
            <a:r>
              <a:rPr lang="en-US" b="0" i="0" dirty="0">
                <a:solidFill>
                  <a:srgbClr val="3C3C3B"/>
                </a:solidFill>
                <a:effectLst/>
                <a:latin typeface="Lato" panose="020F0502020204030203" pitchFamily="34" charset="0"/>
              </a:rPr>
              <a:t>Cardinality means uniqueness in data. The data column, in this case, will have a lot of different values. </a:t>
            </a:r>
            <a:r>
              <a:rPr lang="en-US" b="1" dirty="0">
                <a:solidFill>
                  <a:srgbClr val="3C3C3B"/>
                </a:solidFill>
                <a:latin typeface="Lato" panose="020F0502020204030203" pitchFamily="34" charset="0"/>
              </a:rPr>
              <a:t>E.g., </a:t>
            </a:r>
            <a:r>
              <a:rPr lang="en-US" b="1" dirty="0" err="1">
                <a:solidFill>
                  <a:srgbClr val="3C3C3B"/>
                </a:solidFill>
                <a:latin typeface="Lato" panose="020F0502020204030203" pitchFamily="34" charset="0"/>
              </a:rPr>
              <a:t>User_ID</a:t>
            </a:r>
            <a:endParaRPr lang="en-US" b="1" i="0" dirty="0">
              <a:solidFill>
                <a:srgbClr val="3C3C3B"/>
              </a:solidFill>
              <a:effectLst/>
              <a:latin typeface="Lato" panose="020F0502020204030203" pitchFamily="34" charset="0"/>
            </a:endParaRPr>
          </a:p>
          <a:p>
            <a:r>
              <a:rPr lang="en-US" b="1" i="0" dirty="0">
                <a:solidFill>
                  <a:srgbClr val="3C3C3B"/>
                </a:solidFill>
                <a:effectLst/>
                <a:latin typeface="Lato" panose="020F0502020204030203" pitchFamily="34" charset="0"/>
              </a:rPr>
              <a:t>Rare occurrences</a:t>
            </a:r>
          </a:p>
          <a:p>
            <a:pPr lvl="1"/>
            <a:r>
              <a:rPr lang="en-US" b="0" i="0" dirty="0">
                <a:solidFill>
                  <a:srgbClr val="3C3C3B"/>
                </a:solidFill>
                <a:effectLst/>
                <a:latin typeface="Lato" panose="020F0502020204030203" pitchFamily="34" charset="0"/>
              </a:rPr>
              <a:t>These data columns might have variables that occur very rarely and therefore would not be significant enough to have an impact on the model.</a:t>
            </a:r>
            <a:r>
              <a:rPr lang="en-US" b="1" dirty="0">
                <a:solidFill>
                  <a:srgbClr val="3C3C3B"/>
                </a:solidFill>
                <a:latin typeface="Lato" panose="020F0502020204030203" pitchFamily="34" charset="0"/>
              </a:rPr>
              <a:t> </a:t>
            </a:r>
          </a:p>
          <a:p>
            <a:r>
              <a:rPr lang="en-US" b="1" i="0" dirty="0">
                <a:solidFill>
                  <a:srgbClr val="3C3C3B"/>
                </a:solidFill>
                <a:effectLst/>
                <a:latin typeface="Lato" panose="020F0502020204030203" pitchFamily="34" charset="0"/>
              </a:rPr>
              <a:t>Frequent occurrences</a:t>
            </a:r>
          </a:p>
          <a:p>
            <a:pPr lvl="1"/>
            <a:r>
              <a:rPr lang="en-US" b="0" i="0" dirty="0">
                <a:solidFill>
                  <a:srgbClr val="3C3C3B"/>
                </a:solidFill>
                <a:effectLst/>
                <a:latin typeface="Lato" panose="020F0502020204030203" pitchFamily="34" charset="0"/>
              </a:rPr>
              <a:t>There might be a category in the data columns that occurs many times with very low variance, which would fail to make an impact on the model.</a:t>
            </a:r>
            <a:endParaRPr lang="en-US" b="1" i="0" dirty="0">
              <a:solidFill>
                <a:srgbClr val="3C3C3B"/>
              </a:solidFill>
              <a:effectLst/>
              <a:latin typeface="Lato" panose="020F0502020204030203" pitchFamily="34" charset="0"/>
            </a:endParaRPr>
          </a:p>
          <a:p>
            <a:r>
              <a:rPr lang="en-US" b="1" i="0" dirty="0">
                <a:solidFill>
                  <a:srgbClr val="3C3C3B"/>
                </a:solidFill>
                <a:effectLst/>
                <a:latin typeface="Lato" panose="020F0502020204030203" pitchFamily="34" charset="0"/>
              </a:rPr>
              <a:t>Won't fit</a:t>
            </a:r>
          </a:p>
          <a:p>
            <a:pPr lvl="1"/>
            <a:r>
              <a:rPr lang="en-US" b="0" i="0" dirty="0">
                <a:solidFill>
                  <a:srgbClr val="3C3C3B"/>
                </a:solidFill>
                <a:effectLst/>
                <a:latin typeface="Lato" panose="020F0502020204030203" pitchFamily="34" charset="0"/>
              </a:rPr>
              <a:t>This categorical data, left unprocessed, won't fit our model.</a:t>
            </a:r>
            <a:endParaRPr lang="en-PK" dirty="0"/>
          </a:p>
        </p:txBody>
      </p:sp>
    </p:spTree>
    <p:extLst>
      <p:ext uri="{BB962C8B-B14F-4D97-AF65-F5344CB8AC3E}">
        <p14:creationId xmlns:p14="http://schemas.microsoft.com/office/powerpoint/2010/main" val="1731046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CF61-FF4A-449E-A37E-986DEA97AEF0}"/>
              </a:ext>
            </a:extLst>
          </p:cNvPr>
          <p:cNvSpPr>
            <a:spLocks noGrp="1"/>
          </p:cNvSpPr>
          <p:nvPr>
            <p:ph type="title"/>
          </p:nvPr>
        </p:nvSpPr>
        <p:spPr/>
        <p:txBody>
          <a:bodyPr/>
          <a:lstStyle/>
          <a:p>
            <a:r>
              <a:rPr lang="en-US" dirty="0"/>
              <a:t>Data Storage and Presentation</a:t>
            </a:r>
          </a:p>
        </p:txBody>
      </p:sp>
      <p:sp>
        <p:nvSpPr>
          <p:cNvPr id="3" name="Content Placeholder 2">
            <a:extLst>
              <a:ext uri="{FF2B5EF4-FFF2-40B4-BE49-F238E27FC236}">
                <a16:creationId xmlns:a16="http://schemas.microsoft.com/office/drawing/2014/main" id="{B1D05A84-C368-4D76-B80C-4C6846F18224}"/>
              </a:ext>
            </a:extLst>
          </p:cNvPr>
          <p:cNvSpPr>
            <a:spLocks noGrp="1"/>
          </p:cNvSpPr>
          <p:nvPr>
            <p:ph idx="1"/>
          </p:nvPr>
        </p:nvSpPr>
        <p:spPr/>
        <p:txBody>
          <a:bodyPr/>
          <a:lstStyle/>
          <a:p>
            <a:r>
              <a:rPr lang="en-US" dirty="0"/>
              <a:t>CSV (Comma-Separated Values)</a:t>
            </a:r>
          </a:p>
          <a:p>
            <a:r>
              <a:rPr lang="en-US" dirty="0"/>
              <a:t>TSV (Tab-Separated Values)</a:t>
            </a:r>
          </a:p>
          <a:p>
            <a:r>
              <a:rPr lang="en-US" dirty="0"/>
              <a:t>XML (</a:t>
            </a:r>
            <a:r>
              <a:rPr lang="en-US" dirty="0" err="1"/>
              <a:t>eXtensible</a:t>
            </a:r>
            <a:r>
              <a:rPr lang="en-US" dirty="0"/>
              <a:t> Markup Language)</a:t>
            </a:r>
          </a:p>
          <a:p>
            <a:r>
              <a:rPr lang="en-US" dirty="0"/>
              <a:t>RSS (Really Simple Syndication) –</a:t>
            </a:r>
            <a:r>
              <a:rPr lang="en-US" sz="2400" dirty="0"/>
              <a:t> New sites, Companies news, </a:t>
            </a:r>
            <a:r>
              <a:rPr lang="en-US" sz="2400" dirty="0" err="1"/>
              <a:t>Calender</a:t>
            </a:r>
            <a:r>
              <a:rPr lang="en-US" sz="2400" dirty="0"/>
              <a:t>,</a:t>
            </a:r>
            <a:endParaRPr lang="en-US" dirty="0"/>
          </a:p>
          <a:p>
            <a:r>
              <a:rPr lang="en-US" dirty="0"/>
              <a:t>JSON (JavaScript Object Notation)</a:t>
            </a:r>
          </a:p>
          <a:p>
            <a:endParaRPr lang="en-US" dirty="0"/>
          </a:p>
          <a:p>
            <a:endParaRPr lang="en-US" dirty="0"/>
          </a:p>
        </p:txBody>
      </p:sp>
    </p:spTree>
    <p:extLst>
      <p:ext uri="{BB962C8B-B14F-4D97-AF65-F5344CB8AC3E}">
        <p14:creationId xmlns:p14="http://schemas.microsoft.com/office/powerpoint/2010/main" val="860785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7F1A1-40F3-4F70-A8A3-74B748A3D075}"/>
              </a:ext>
            </a:extLst>
          </p:cNvPr>
          <p:cNvSpPr>
            <a:spLocks noGrp="1"/>
          </p:cNvSpPr>
          <p:nvPr>
            <p:ph type="title"/>
          </p:nvPr>
        </p:nvSpPr>
        <p:spPr/>
        <p:txBody>
          <a:bodyPr/>
          <a:lstStyle/>
          <a:p>
            <a:r>
              <a:rPr lang="en-US" dirty="0"/>
              <a:t>CSV</a:t>
            </a:r>
          </a:p>
        </p:txBody>
      </p:sp>
      <p:pic>
        <p:nvPicPr>
          <p:cNvPr id="5" name="Picture 4">
            <a:extLst>
              <a:ext uri="{FF2B5EF4-FFF2-40B4-BE49-F238E27FC236}">
                <a16:creationId xmlns:a16="http://schemas.microsoft.com/office/drawing/2014/main" id="{9E2734EF-8104-4606-B6A4-A3F77EFFA8EC}"/>
              </a:ext>
            </a:extLst>
          </p:cNvPr>
          <p:cNvPicPr>
            <a:picLocks noChangeAspect="1"/>
          </p:cNvPicPr>
          <p:nvPr/>
        </p:nvPicPr>
        <p:blipFill>
          <a:blip r:embed="rId2"/>
          <a:stretch>
            <a:fillRect/>
          </a:stretch>
        </p:blipFill>
        <p:spPr>
          <a:xfrm>
            <a:off x="2794958" y="1690688"/>
            <a:ext cx="5672333" cy="3999477"/>
          </a:xfrm>
          <a:prstGeom prst="rect">
            <a:avLst/>
          </a:prstGeom>
        </p:spPr>
      </p:pic>
    </p:spTree>
    <p:extLst>
      <p:ext uri="{BB962C8B-B14F-4D97-AF65-F5344CB8AC3E}">
        <p14:creationId xmlns:p14="http://schemas.microsoft.com/office/powerpoint/2010/main" val="3224544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AE36-6628-4C71-AB49-6A70C7C183D5}"/>
              </a:ext>
            </a:extLst>
          </p:cNvPr>
          <p:cNvSpPr>
            <a:spLocks noGrp="1"/>
          </p:cNvSpPr>
          <p:nvPr>
            <p:ph type="title"/>
          </p:nvPr>
        </p:nvSpPr>
        <p:spPr/>
        <p:txBody>
          <a:bodyPr/>
          <a:lstStyle/>
          <a:p>
            <a:r>
              <a:rPr lang="en-US" dirty="0"/>
              <a:t>TSV</a:t>
            </a:r>
          </a:p>
        </p:txBody>
      </p:sp>
      <p:pic>
        <p:nvPicPr>
          <p:cNvPr id="5" name="Picture 4">
            <a:extLst>
              <a:ext uri="{FF2B5EF4-FFF2-40B4-BE49-F238E27FC236}">
                <a16:creationId xmlns:a16="http://schemas.microsoft.com/office/drawing/2014/main" id="{D0062245-0FA5-4772-BC13-52BEB4CD50A8}"/>
              </a:ext>
            </a:extLst>
          </p:cNvPr>
          <p:cNvPicPr>
            <a:picLocks noChangeAspect="1"/>
          </p:cNvPicPr>
          <p:nvPr/>
        </p:nvPicPr>
        <p:blipFill>
          <a:blip r:embed="rId2"/>
          <a:stretch>
            <a:fillRect/>
          </a:stretch>
        </p:blipFill>
        <p:spPr>
          <a:xfrm>
            <a:off x="838200" y="2757394"/>
            <a:ext cx="7134487" cy="2553204"/>
          </a:xfrm>
          <a:prstGeom prst="rect">
            <a:avLst/>
          </a:prstGeom>
        </p:spPr>
      </p:pic>
    </p:spTree>
    <p:extLst>
      <p:ext uri="{BB962C8B-B14F-4D97-AF65-F5344CB8AC3E}">
        <p14:creationId xmlns:p14="http://schemas.microsoft.com/office/powerpoint/2010/main" val="3852951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6F01D-A1F8-4312-9CBA-C65C7E6827E9}"/>
              </a:ext>
            </a:extLst>
          </p:cNvPr>
          <p:cNvSpPr>
            <a:spLocks noGrp="1"/>
          </p:cNvSpPr>
          <p:nvPr>
            <p:ph type="title"/>
          </p:nvPr>
        </p:nvSpPr>
        <p:spPr/>
        <p:txBody>
          <a:bodyPr/>
          <a:lstStyle/>
          <a:p>
            <a:r>
              <a:rPr lang="en-US" dirty="0"/>
              <a:t>XML</a:t>
            </a:r>
          </a:p>
        </p:txBody>
      </p:sp>
      <p:pic>
        <p:nvPicPr>
          <p:cNvPr id="5" name="Picture 4">
            <a:extLst>
              <a:ext uri="{FF2B5EF4-FFF2-40B4-BE49-F238E27FC236}">
                <a16:creationId xmlns:a16="http://schemas.microsoft.com/office/drawing/2014/main" id="{3CB4F3F6-79A2-48A7-A4DF-59D8D2974E66}"/>
              </a:ext>
            </a:extLst>
          </p:cNvPr>
          <p:cNvPicPr>
            <a:picLocks noChangeAspect="1"/>
          </p:cNvPicPr>
          <p:nvPr/>
        </p:nvPicPr>
        <p:blipFill>
          <a:blip r:embed="rId2"/>
          <a:stretch>
            <a:fillRect/>
          </a:stretch>
        </p:blipFill>
        <p:spPr>
          <a:xfrm>
            <a:off x="805849" y="1514207"/>
            <a:ext cx="9252551" cy="5046845"/>
          </a:xfrm>
          <a:prstGeom prst="rect">
            <a:avLst/>
          </a:prstGeom>
        </p:spPr>
      </p:pic>
    </p:spTree>
    <p:extLst>
      <p:ext uri="{BB962C8B-B14F-4D97-AF65-F5344CB8AC3E}">
        <p14:creationId xmlns:p14="http://schemas.microsoft.com/office/powerpoint/2010/main" val="2896704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8E88-E969-43F7-926D-F62C64599B07}"/>
              </a:ext>
            </a:extLst>
          </p:cNvPr>
          <p:cNvSpPr>
            <a:spLocks noGrp="1"/>
          </p:cNvSpPr>
          <p:nvPr>
            <p:ph type="title"/>
          </p:nvPr>
        </p:nvSpPr>
        <p:spPr/>
        <p:txBody>
          <a:bodyPr/>
          <a:lstStyle/>
          <a:p>
            <a:r>
              <a:rPr lang="en-US" dirty="0"/>
              <a:t>RSS</a:t>
            </a:r>
          </a:p>
        </p:txBody>
      </p:sp>
      <p:sp>
        <p:nvSpPr>
          <p:cNvPr id="3" name="Content Placeholder 2">
            <a:extLst>
              <a:ext uri="{FF2B5EF4-FFF2-40B4-BE49-F238E27FC236}">
                <a16:creationId xmlns:a16="http://schemas.microsoft.com/office/drawing/2014/main" id="{9DA2114E-9CCF-426F-BA02-4F3B9F1A316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ED85C61-7EDC-45C3-90A5-7520DA2D16AF}"/>
              </a:ext>
            </a:extLst>
          </p:cNvPr>
          <p:cNvPicPr>
            <a:picLocks noChangeAspect="1"/>
          </p:cNvPicPr>
          <p:nvPr/>
        </p:nvPicPr>
        <p:blipFill>
          <a:blip r:embed="rId2"/>
          <a:stretch>
            <a:fillRect/>
          </a:stretch>
        </p:blipFill>
        <p:spPr>
          <a:xfrm>
            <a:off x="1673525" y="1607718"/>
            <a:ext cx="8334924" cy="4885157"/>
          </a:xfrm>
          <a:prstGeom prst="rect">
            <a:avLst/>
          </a:prstGeom>
        </p:spPr>
      </p:pic>
    </p:spTree>
    <p:extLst>
      <p:ext uri="{BB962C8B-B14F-4D97-AF65-F5344CB8AC3E}">
        <p14:creationId xmlns:p14="http://schemas.microsoft.com/office/powerpoint/2010/main" val="2543907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7705-EE34-490A-880B-EA074F58A983}"/>
              </a:ext>
            </a:extLst>
          </p:cNvPr>
          <p:cNvSpPr>
            <a:spLocks noGrp="1"/>
          </p:cNvSpPr>
          <p:nvPr>
            <p:ph type="title"/>
          </p:nvPr>
        </p:nvSpPr>
        <p:spPr/>
        <p:txBody>
          <a:bodyPr/>
          <a:lstStyle/>
          <a:p>
            <a:r>
              <a:rPr lang="en-US" dirty="0"/>
              <a:t>JSON</a:t>
            </a:r>
          </a:p>
        </p:txBody>
      </p:sp>
      <p:pic>
        <p:nvPicPr>
          <p:cNvPr id="5" name="Picture 4">
            <a:extLst>
              <a:ext uri="{FF2B5EF4-FFF2-40B4-BE49-F238E27FC236}">
                <a16:creationId xmlns:a16="http://schemas.microsoft.com/office/drawing/2014/main" id="{5E79D128-BAE6-4FFA-81E6-9848B4A97B46}"/>
              </a:ext>
            </a:extLst>
          </p:cNvPr>
          <p:cNvPicPr>
            <a:picLocks noChangeAspect="1"/>
          </p:cNvPicPr>
          <p:nvPr/>
        </p:nvPicPr>
        <p:blipFill>
          <a:blip r:embed="rId2"/>
          <a:stretch>
            <a:fillRect/>
          </a:stretch>
        </p:blipFill>
        <p:spPr>
          <a:xfrm>
            <a:off x="579921" y="2071497"/>
            <a:ext cx="10030570" cy="4149075"/>
          </a:xfrm>
          <a:prstGeom prst="rect">
            <a:avLst/>
          </a:prstGeom>
        </p:spPr>
      </p:pic>
    </p:spTree>
    <p:extLst>
      <p:ext uri="{BB962C8B-B14F-4D97-AF65-F5344CB8AC3E}">
        <p14:creationId xmlns:p14="http://schemas.microsoft.com/office/powerpoint/2010/main" val="794557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6669-333C-4D47-847F-EC3C62A784B2}"/>
              </a:ext>
            </a:extLst>
          </p:cNvPr>
          <p:cNvSpPr>
            <a:spLocks noGrp="1"/>
          </p:cNvSpPr>
          <p:nvPr>
            <p:ph type="title"/>
          </p:nvPr>
        </p:nvSpPr>
        <p:spPr/>
        <p:txBody>
          <a:bodyPr/>
          <a:lstStyle/>
          <a:p>
            <a:r>
              <a:rPr lang="en-US" dirty="0"/>
              <a:t>Parameter vs Hyperparameter:</a:t>
            </a:r>
          </a:p>
        </p:txBody>
      </p:sp>
      <p:sp>
        <p:nvSpPr>
          <p:cNvPr id="3" name="Content Placeholder 2">
            <a:extLst>
              <a:ext uri="{FF2B5EF4-FFF2-40B4-BE49-F238E27FC236}">
                <a16:creationId xmlns:a16="http://schemas.microsoft.com/office/drawing/2014/main" id="{9A7A1FEB-5BB5-499F-968D-49D4398FEA8E}"/>
              </a:ext>
            </a:extLst>
          </p:cNvPr>
          <p:cNvSpPr>
            <a:spLocks noGrp="1"/>
          </p:cNvSpPr>
          <p:nvPr>
            <p:ph idx="1"/>
          </p:nvPr>
        </p:nvSpPr>
        <p:spPr/>
        <p:txBody>
          <a:bodyPr/>
          <a:lstStyle/>
          <a:p>
            <a:r>
              <a:rPr lang="en-US" b="0" i="0" dirty="0">
                <a:solidFill>
                  <a:srgbClr val="404040"/>
                </a:solidFill>
                <a:effectLst/>
                <a:latin typeface="gt-regular"/>
              </a:rPr>
              <a:t>A parameter can be described as a configuration variable that is essential to the model.</a:t>
            </a:r>
          </a:p>
          <a:p>
            <a:pPr lvl="1"/>
            <a:r>
              <a:rPr lang="en-US" b="0" i="0" dirty="0">
                <a:solidFill>
                  <a:srgbClr val="404040"/>
                </a:solidFill>
                <a:effectLst/>
                <a:latin typeface="gt-regular"/>
              </a:rPr>
              <a:t>Model parameters are usually not set manually. </a:t>
            </a:r>
          </a:p>
          <a:p>
            <a:pPr lvl="1"/>
            <a:r>
              <a:rPr lang="en-US" b="0" i="0" dirty="0">
                <a:solidFill>
                  <a:srgbClr val="404040"/>
                </a:solidFill>
                <a:effectLst/>
                <a:latin typeface="gt-regular"/>
              </a:rPr>
              <a:t>The value of a parameter can be approximated from the training data in consideration.</a:t>
            </a:r>
          </a:p>
          <a:p>
            <a:r>
              <a:rPr lang="en-US" b="0" i="0" dirty="0">
                <a:solidFill>
                  <a:srgbClr val="404040"/>
                </a:solidFill>
                <a:effectLst/>
                <a:latin typeface="gt-regular"/>
              </a:rPr>
              <a:t>Hyperparameters are configuration variables that are external to the model.</a:t>
            </a:r>
          </a:p>
          <a:p>
            <a:pPr lvl="1"/>
            <a:r>
              <a:rPr lang="en-US" b="0" i="0" dirty="0">
                <a:solidFill>
                  <a:srgbClr val="404040"/>
                </a:solidFill>
                <a:effectLst/>
                <a:latin typeface="gt-regular"/>
              </a:rPr>
              <a:t>hyperparameters are manually set.</a:t>
            </a:r>
            <a:endParaRPr lang="en-US" dirty="0"/>
          </a:p>
        </p:txBody>
      </p:sp>
    </p:spTree>
    <p:extLst>
      <p:ext uri="{BB962C8B-B14F-4D97-AF65-F5344CB8AC3E}">
        <p14:creationId xmlns:p14="http://schemas.microsoft.com/office/powerpoint/2010/main" val="205066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319D-FFC5-458A-B646-3BE1CC84B9CE}"/>
              </a:ext>
            </a:extLst>
          </p:cNvPr>
          <p:cNvSpPr>
            <a:spLocks noGrp="1"/>
          </p:cNvSpPr>
          <p:nvPr>
            <p:ph type="title"/>
          </p:nvPr>
        </p:nvSpPr>
        <p:spPr/>
        <p:txBody>
          <a:bodyPr/>
          <a:lstStyle/>
          <a:p>
            <a:r>
              <a:rPr lang="en-US" dirty="0"/>
              <a:t>Parametric (P) and Nonparametric (Non-P)</a:t>
            </a:r>
          </a:p>
        </p:txBody>
      </p:sp>
      <p:sp>
        <p:nvSpPr>
          <p:cNvPr id="3" name="Content Placeholder 2">
            <a:extLst>
              <a:ext uri="{FF2B5EF4-FFF2-40B4-BE49-F238E27FC236}">
                <a16:creationId xmlns:a16="http://schemas.microsoft.com/office/drawing/2014/main" id="{1582E7A8-DA6B-467C-A79B-445EF1113C66}"/>
              </a:ext>
            </a:extLst>
          </p:cNvPr>
          <p:cNvSpPr>
            <a:spLocks noGrp="1"/>
          </p:cNvSpPr>
          <p:nvPr>
            <p:ph idx="1"/>
          </p:nvPr>
        </p:nvSpPr>
        <p:spPr/>
        <p:txBody>
          <a:bodyPr/>
          <a:lstStyle/>
          <a:p>
            <a:r>
              <a:rPr lang="en-US" dirty="0"/>
              <a:t>All learning algorithms are categorized into P and Non-P.</a:t>
            </a:r>
          </a:p>
          <a:p>
            <a:pPr lvl="1"/>
            <a:r>
              <a:rPr lang="en-US" dirty="0"/>
              <a:t>P algorithms simplify the mapping to a known functional form.</a:t>
            </a:r>
          </a:p>
          <a:p>
            <a:pPr lvl="1"/>
            <a:r>
              <a:rPr lang="en-US" dirty="0"/>
              <a:t>Non-P algorithms can learn any mapping from inputs to outputs.</a:t>
            </a:r>
          </a:p>
          <a:p>
            <a:pPr lvl="1"/>
            <a:endParaRPr lang="en-US" dirty="0"/>
          </a:p>
          <a:p>
            <a:endParaRPr lang="en-US" dirty="0"/>
          </a:p>
        </p:txBody>
      </p:sp>
    </p:spTree>
    <p:extLst>
      <p:ext uri="{BB962C8B-B14F-4D97-AF65-F5344CB8AC3E}">
        <p14:creationId xmlns:p14="http://schemas.microsoft.com/office/powerpoint/2010/main" val="335369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CC7E-ED4D-4C9B-8C05-612C689A2626}"/>
              </a:ext>
            </a:extLst>
          </p:cNvPr>
          <p:cNvSpPr>
            <a:spLocks noGrp="1"/>
          </p:cNvSpPr>
          <p:nvPr>
            <p:ph type="title"/>
          </p:nvPr>
        </p:nvSpPr>
        <p:spPr/>
        <p:txBody>
          <a:bodyPr/>
          <a:lstStyle/>
          <a:p>
            <a:r>
              <a:rPr lang="en-US" dirty="0"/>
              <a:t>1. Parametric ML Algorithms</a:t>
            </a:r>
          </a:p>
        </p:txBody>
      </p:sp>
      <p:sp>
        <p:nvSpPr>
          <p:cNvPr id="3" name="Content Placeholder 2">
            <a:extLst>
              <a:ext uri="{FF2B5EF4-FFF2-40B4-BE49-F238E27FC236}">
                <a16:creationId xmlns:a16="http://schemas.microsoft.com/office/drawing/2014/main" id="{360EF81C-85AF-4AC8-B9ED-3829846621A8}"/>
              </a:ext>
            </a:extLst>
          </p:cNvPr>
          <p:cNvSpPr>
            <a:spLocks noGrp="1"/>
          </p:cNvSpPr>
          <p:nvPr>
            <p:ph idx="1"/>
          </p:nvPr>
        </p:nvSpPr>
        <p:spPr/>
        <p:txBody>
          <a:bodyPr>
            <a:normAutofit lnSpcReduction="10000"/>
          </a:bodyPr>
          <a:lstStyle/>
          <a:p>
            <a:r>
              <a:rPr lang="en-US" dirty="0"/>
              <a:t>“A learning model that summarizes data with a set of parameters of fixed size (independent of the number of training examples) is called a parametric model. </a:t>
            </a:r>
          </a:p>
          <a:p>
            <a:r>
              <a:rPr lang="en-US" dirty="0"/>
              <a:t>No matter how much data you throw at a parametric model, it won’t change its mind about how many parameters it needs.”</a:t>
            </a:r>
          </a:p>
          <a:p>
            <a:pPr marL="457200" lvl="1" indent="0" algn="r">
              <a:buNone/>
            </a:pPr>
            <a:r>
              <a:rPr lang="en-US" dirty="0"/>
              <a:t>		</a:t>
            </a:r>
            <a:r>
              <a:rPr lang="en-US" sz="1400" dirty="0"/>
              <a:t>— Artificial Intelligence: A Modern Approach, page 737</a:t>
            </a:r>
          </a:p>
          <a:p>
            <a:r>
              <a:rPr lang="en-US" dirty="0"/>
              <a:t>E.g., :</a:t>
            </a:r>
          </a:p>
          <a:p>
            <a:pPr lvl="1"/>
            <a:r>
              <a:rPr lang="en-US" dirty="0"/>
              <a:t>Linear Regression</a:t>
            </a:r>
          </a:p>
          <a:p>
            <a:pPr lvl="1"/>
            <a:r>
              <a:rPr lang="en-US" dirty="0"/>
              <a:t>Linear SVM</a:t>
            </a:r>
          </a:p>
          <a:p>
            <a:pPr lvl="1"/>
            <a:r>
              <a:rPr lang="en-US" dirty="0"/>
              <a:t>Logistic Regression</a:t>
            </a:r>
          </a:p>
          <a:p>
            <a:pPr lvl="1"/>
            <a:r>
              <a:rPr lang="en-US" dirty="0"/>
              <a:t>Perception </a:t>
            </a:r>
          </a:p>
        </p:txBody>
      </p:sp>
    </p:spTree>
    <p:extLst>
      <p:ext uri="{BB962C8B-B14F-4D97-AF65-F5344CB8AC3E}">
        <p14:creationId xmlns:p14="http://schemas.microsoft.com/office/powerpoint/2010/main" val="1246217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F992-D298-4B5B-B8C1-B2B80E7D8346}"/>
              </a:ext>
            </a:extLst>
          </p:cNvPr>
          <p:cNvSpPr>
            <a:spLocks noGrp="1"/>
          </p:cNvSpPr>
          <p:nvPr>
            <p:ph type="title"/>
          </p:nvPr>
        </p:nvSpPr>
        <p:spPr/>
        <p:txBody>
          <a:bodyPr/>
          <a:lstStyle/>
          <a:p>
            <a:r>
              <a:rPr lang="en-US" dirty="0"/>
              <a:t>2. Non-parametric ML Algorithms</a:t>
            </a:r>
          </a:p>
        </p:txBody>
      </p:sp>
      <p:sp>
        <p:nvSpPr>
          <p:cNvPr id="3" name="Content Placeholder 2">
            <a:extLst>
              <a:ext uri="{FF2B5EF4-FFF2-40B4-BE49-F238E27FC236}">
                <a16:creationId xmlns:a16="http://schemas.microsoft.com/office/drawing/2014/main" id="{4B86FEC1-A977-43CA-8374-DD0A28635CE7}"/>
              </a:ext>
            </a:extLst>
          </p:cNvPr>
          <p:cNvSpPr>
            <a:spLocks noGrp="1"/>
          </p:cNvSpPr>
          <p:nvPr>
            <p:ph idx="1"/>
          </p:nvPr>
        </p:nvSpPr>
        <p:spPr/>
        <p:txBody>
          <a:bodyPr/>
          <a:lstStyle/>
          <a:p>
            <a:r>
              <a:rPr lang="en-US" dirty="0"/>
              <a:t>Algorithms that do not make strong assumptions about the form of the mapping function are called nonparametric machine learning algorithms. </a:t>
            </a:r>
          </a:p>
          <a:p>
            <a:r>
              <a:rPr lang="en-US" dirty="0"/>
              <a:t>By not making assumptions, they are free to learn any functional form from the training data.</a:t>
            </a:r>
          </a:p>
          <a:p>
            <a:r>
              <a:rPr lang="en-US" dirty="0"/>
              <a:t>E.g.,</a:t>
            </a:r>
          </a:p>
          <a:p>
            <a:pPr lvl="1"/>
            <a:r>
              <a:rPr lang="en-US" dirty="0"/>
              <a:t>Naïve bayes</a:t>
            </a:r>
          </a:p>
          <a:p>
            <a:pPr lvl="1"/>
            <a:r>
              <a:rPr lang="en-US" dirty="0"/>
              <a:t>Decision Tree</a:t>
            </a:r>
          </a:p>
          <a:p>
            <a:pPr lvl="1"/>
            <a:r>
              <a:rPr lang="en-US" dirty="0"/>
              <a:t>SVM</a:t>
            </a:r>
          </a:p>
          <a:p>
            <a:pPr lvl="1"/>
            <a:r>
              <a:rPr lang="en-US" dirty="0"/>
              <a:t>Neural Network</a:t>
            </a:r>
          </a:p>
        </p:txBody>
      </p:sp>
    </p:spTree>
    <p:extLst>
      <p:ext uri="{BB962C8B-B14F-4D97-AF65-F5344CB8AC3E}">
        <p14:creationId xmlns:p14="http://schemas.microsoft.com/office/powerpoint/2010/main" val="382214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640AF63-FCF9-4780-AC7E-1E6185787AAB}"/>
              </a:ext>
            </a:extLst>
          </p:cNvPr>
          <p:cNvGraphicFramePr/>
          <p:nvPr/>
        </p:nvGraphicFramePr>
        <p:xfrm>
          <a:off x="401782" y="858212"/>
          <a:ext cx="860829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5BEADE6D-29FC-4E96-9616-B57B66855F2A}"/>
              </a:ext>
            </a:extLst>
          </p:cNvPr>
          <p:cNvSpPr/>
          <p:nvPr/>
        </p:nvSpPr>
        <p:spPr>
          <a:xfrm>
            <a:off x="9157855" y="2923309"/>
            <a:ext cx="2812472" cy="12746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000" dirty="0"/>
              <a:t>Categorical</a:t>
            </a:r>
            <a:endParaRPr lang="en-PK" sz="4000" dirty="0"/>
          </a:p>
        </p:txBody>
      </p:sp>
      <p:sp>
        <p:nvSpPr>
          <p:cNvPr id="5" name="Rectangle 4">
            <a:extLst>
              <a:ext uri="{FF2B5EF4-FFF2-40B4-BE49-F238E27FC236}">
                <a16:creationId xmlns:a16="http://schemas.microsoft.com/office/drawing/2014/main" id="{4376A21F-2D5F-4672-80AD-F5D692797247}"/>
              </a:ext>
            </a:extLst>
          </p:cNvPr>
          <p:cNvSpPr/>
          <p:nvPr/>
        </p:nvSpPr>
        <p:spPr>
          <a:xfrm>
            <a:off x="9157855" y="4641273"/>
            <a:ext cx="2812472" cy="12746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dirty="0"/>
              <a:t>Numerical</a:t>
            </a:r>
            <a:endParaRPr lang="en-PK" sz="4000" dirty="0"/>
          </a:p>
        </p:txBody>
      </p:sp>
    </p:spTree>
    <p:extLst>
      <p:ext uri="{BB962C8B-B14F-4D97-AF65-F5344CB8AC3E}">
        <p14:creationId xmlns:p14="http://schemas.microsoft.com/office/powerpoint/2010/main" val="2146901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graphicEl>
                                              <a:dgm id="{70451012-425A-4E19-BDCF-4725DAD8974B}"/>
                                            </p:graphicEl>
                                          </p:spTgt>
                                        </p:tgtEl>
                                        <p:attrNameLst>
                                          <p:attrName>style.visibility</p:attrName>
                                        </p:attrNameLst>
                                      </p:cBhvr>
                                      <p:to>
                                        <p:strVal val="visible"/>
                                      </p:to>
                                    </p:set>
                                    <p:animEffect transition="in" filter="fade">
                                      <p:cBhvr>
                                        <p:cTn id="7" dur="1000"/>
                                        <p:tgtEl>
                                          <p:spTgt spid="3">
                                            <p:graphicEl>
                                              <a:dgm id="{70451012-425A-4E19-BDCF-4725DAD8974B}"/>
                                            </p:graphicEl>
                                          </p:spTgt>
                                        </p:tgtEl>
                                      </p:cBhvr>
                                    </p:animEffect>
                                    <p:anim calcmode="lin" valueType="num">
                                      <p:cBhvr>
                                        <p:cTn id="8" dur="1000" fill="hold"/>
                                        <p:tgtEl>
                                          <p:spTgt spid="3">
                                            <p:graphicEl>
                                              <a:dgm id="{70451012-425A-4E19-BDCF-4725DAD8974B}"/>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70451012-425A-4E19-BDCF-4725DAD8974B}"/>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graphicEl>
                                              <a:dgm id="{15E55E4B-BE17-4F9B-B742-969A077DC439}"/>
                                            </p:graphicEl>
                                          </p:spTgt>
                                        </p:tgtEl>
                                        <p:attrNameLst>
                                          <p:attrName>style.visibility</p:attrName>
                                        </p:attrNameLst>
                                      </p:cBhvr>
                                      <p:to>
                                        <p:strVal val="visible"/>
                                      </p:to>
                                    </p:set>
                                    <p:animEffect transition="in" filter="fade">
                                      <p:cBhvr>
                                        <p:cTn id="14" dur="1000"/>
                                        <p:tgtEl>
                                          <p:spTgt spid="3">
                                            <p:graphicEl>
                                              <a:dgm id="{15E55E4B-BE17-4F9B-B742-969A077DC439}"/>
                                            </p:graphicEl>
                                          </p:spTgt>
                                        </p:tgtEl>
                                      </p:cBhvr>
                                    </p:animEffect>
                                    <p:anim calcmode="lin" valueType="num">
                                      <p:cBhvr>
                                        <p:cTn id="15" dur="1000" fill="hold"/>
                                        <p:tgtEl>
                                          <p:spTgt spid="3">
                                            <p:graphicEl>
                                              <a:dgm id="{15E55E4B-BE17-4F9B-B742-969A077DC439}"/>
                                            </p:graphicEl>
                                          </p:spTgt>
                                        </p:tgtEl>
                                        <p:attrNameLst>
                                          <p:attrName>ppt_x</p:attrName>
                                        </p:attrNameLst>
                                      </p:cBhvr>
                                      <p:tavLst>
                                        <p:tav tm="0">
                                          <p:val>
                                            <p:strVal val="#ppt_x"/>
                                          </p:val>
                                        </p:tav>
                                        <p:tav tm="100000">
                                          <p:val>
                                            <p:strVal val="#ppt_x"/>
                                          </p:val>
                                        </p:tav>
                                      </p:tavLst>
                                    </p:anim>
                                    <p:anim calcmode="lin" valueType="num">
                                      <p:cBhvr>
                                        <p:cTn id="16" dur="1000" fill="hold"/>
                                        <p:tgtEl>
                                          <p:spTgt spid="3">
                                            <p:graphicEl>
                                              <a:dgm id="{15E55E4B-BE17-4F9B-B742-969A077DC439}"/>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graphicEl>
                                              <a:dgm id="{115E9C04-75C4-43AF-BA0A-1C3E271DA8F9}"/>
                                            </p:graphicEl>
                                          </p:spTgt>
                                        </p:tgtEl>
                                        <p:attrNameLst>
                                          <p:attrName>style.visibility</p:attrName>
                                        </p:attrNameLst>
                                      </p:cBhvr>
                                      <p:to>
                                        <p:strVal val="visible"/>
                                      </p:to>
                                    </p:set>
                                    <p:animEffect transition="in" filter="fade">
                                      <p:cBhvr>
                                        <p:cTn id="19" dur="1000"/>
                                        <p:tgtEl>
                                          <p:spTgt spid="3">
                                            <p:graphicEl>
                                              <a:dgm id="{115E9C04-75C4-43AF-BA0A-1C3E271DA8F9}"/>
                                            </p:graphicEl>
                                          </p:spTgt>
                                        </p:tgtEl>
                                      </p:cBhvr>
                                    </p:animEffect>
                                    <p:anim calcmode="lin" valueType="num">
                                      <p:cBhvr>
                                        <p:cTn id="20" dur="1000" fill="hold"/>
                                        <p:tgtEl>
                                          <p:spTgt spid="3">
                                            <p:graphicEl>
                                              <a:dgm id="{115E9C04-75C4-43AF-BA0A-1C3E271DA8F9}"/>
                                            </p:graphicEl>
                                          </p:spTgt>
                                        </p:tgtEl>
                                        <p:attrNameLst>
                                          <p:attrName>ppt_x</p:attrName>
                                        </p:attrNameLst>
                                      </p:cBhvr>
                                      <p:tavLst>
                                        <p:tav tm="0">
                                          <p:val>
                                            <p:strVal val="#ppt_x"/>
                                          </p:val>
                                        </p:tav>
                                        <p:tav tm="100000">
                                          <p:val>
                                            <p:strVal val="#ppt_x"/>
                                          </p:val>
                                        </p:tav>
                                      </p:tavLst>
                                    </p:anim>
                                    <p:anim calcmode="lin" valueType="num">
                                      <p:cBhvr>
                                        <p:cTn id="21" dur="1000" fill="hold"/>
                                        <p:tgtEl>
                                          <p:spTgt spid="3">
                                            <p:graphicEl>
                                              <a:dgm id="{115E9C04-75C4-43AF-BA0A-1C3E271DA8F9}"/>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graphicEl>
                                              <a:dgm id="{A85F2A9C-F3DE-4911-9549-FABDE2B8BA1A}"/>
                                            </p:graphicEl>
                                          </p:spTgt>
                                        </p:tgtEl>
                                        <p:attrNameLst>
                                          <p:attrName>style.visibility</p:attrName>
                                        </p:attrNameLst>
                                      </p:cBhvr>
                                      <p:to>
                                        <p:strVal val="visible"/>
                                      </p:to>
                                    </p:set>
                                    <p:animEffect transition="in" filter="fade">
                                      <p:cBhvr>
                                        <p:cTn id="26" dur="1000"/>
                                        <p:tgtEl>
                                          <p:spTgt spid="3">
                                            <p:graphicEl>
                                              <a:dgm id="{A85F2A9C-F3DE-4911-9549-FABDE2B8BA1A}"/>
                                            </p:graphicEl>
                                          </p:spTgt>
                                        </p:tgtEl>
                                      </p:cBhvr>
                                    </p:animEffect>
                                    <p:anim calcmode="lin" valueType="num">
                                      <p:cBhvr>
                                        <p:cTn id="27" dur="1000" fill="hold"/>
                                        <p:tgtEl>
                                          <p:spTgt spid="3">
                                            <p:graphicEl>
                                              <a:dgm id="{A85F2A9C-F3DE-4911-9549-FABDE2B8BA1A}"/>
                                            </p:graphicEl>
                                          </p:spTgt>
                                        </p:tgtEl>
                                        <p:attrNameLst>
                                          <p:attrName>ppt_x</p:attrName>
                                        </p:attrNameLst>
                                      </p:cBhvr>
                                      <p:tavLst>
                                        <p:tav tm="0">
                                          <p:val>
                                            <p:strVal val="#ppt_x"/>
                                          </p:val>
                                        </p:tav>
                                        <p:tav tm="100000">
                                          <p:val>
                                            <p:strVal val="#ppt_x"/>
                                          </p:val>
                                        </p:tav>
                                      </p:tavLst>
                                    </p:anim>
                                    <p:anim calcmode="lin" valueType="num">
                                      <p:cBhvr>
                                        <p:cTn id="28" dur="1000" fill="hold"/>
                                        <p:tgtEl>
                                          <p:spTgt spid="3">
                                            <p:graphicEl>
                                              <a:dgm id="{A85F2A9C-F3DE-4911-9549-FABDE2B8BA1A}"/>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graphicEl>
                                              <a:dgm id="{BA832923-AD4A-47FA-B420-80A81FEC1734}"/>
                                            </p:graphicEl>
                                          </p:spTgt>
                                        </p:tgtEl>
                                        <p:attrNameLst>
                                          <p:attrName>style.visibility</p:attrName>
                                        </p:attrNameLst>
                                      </p:cBhvr>
                                      <p:to>
                                        <p:strVal val="visible"/>
                                      </p:to>
                                    </p:set>
                                    <p:animEffect transition="in" filter="fade">
                                      <p:cBhvr>
                                        <p:cTn id="31" dur="1000"/>
                                        <p:tgtEl>
                                          <p:spTgt spid="3">
                                            <p:graphicEl>
                                              <a:dgm id="{BA832923-AD4A-47FA-B420-80A81FEC1734}"/>
                                            </p:graphicEl>
                                          </p:spTgt>
                                        </p:tgtEl>
                                      </p:cBhvr>
                                    </p:animEffect>
                                    <p:anim calcmode="lin" valueType="num">
                                      <p:cBhvr>
                                        <p:cTn id="32" dur="1000" fill="hold"/>
                                        <p:tgtEl>
                                          <p:spTgt spid="3">
                                            <p:graphicEl>
                                              <a:dgm id="{BA832923-AD4A-47FA-B420-80A81FEC1734}"/>
                                            </p:graphicEl>
                                          </p:spTgt>
                                        </p:tgtEl>
                                        <p:attrNameLst>
                                          <p:attrName>ppt_x</p:attrName>
                                        </p:attrNameLst>
                                      </p:cBhvr>
                                      <p:tavLst>
                                        <p:tav tm="0">
                                          <p:val>
                                            <p:strVal val="#ppt_x"/>
                                          </p:val>
                                        </p:tav>
                                        <p:tav tm="100000">
                                          <p:val>
                                            <p:strVal val="#ppt_x"/>
                                          </p:val>
                                        </p:tav>
                                      </p:tavLst>
                                    </p:anim>
                                    <p:anim calcmode="lin" valueType="num">
                                      <p:cBhvr>
                                        <p:cTn id="33" dur="1000" fill="hold"/>
                                        <p:tgtEl>
                                          <p:spTgt spid="3">
                                            <p:graphicEl>
                                              <a:dgm id="{BA832923-AD4A-47FA-B420-80A81FEC1734}"/>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1B22-013B-478B-9DE7-B275E430F36E}"/>
              </a:ext>
            </a:extLst>
          </p:cNvPr>
          <p:cNvSpPr>
            <a:spLocks noGrp="1"/>
          </p:cNvSpPr>
          <p:nvPr>
            <p:ph type="title"/>
          </p:nvPr>
        </p:nvSpPr>
        <p:spPr/>
        <p:txBody>
          <a:bodyPr/>
          <a:lstStyle/>
          <a:p>
            <a:r>
              <a:rPr lang="en-US" b="1" dirty="0"/>
              <a:t>Types of Data</a:t>
            </a:r>
          </a:p>
        </p:txBody>
      </p:sp>
      <p:sp>
        <p:nvSpPr>
          <p:cNvPr id="3" name="Content Placeholder 2">
            <a:extLst>
              <a:ext uri="{FF2B5EF4-FFF2-40B4-BE49-F238E27FC236}">
                <a16:creationId xmlns:a16="http://schemas.microsoft.com/office/drawing/2014/main" id="{AEE78E33-7AC9-44F4-A06A-840457B44164}"/>
              </a:ext>
            </a:extLst>
          </p:cNvPr>
          <p:cNvSpPr>
            <a:spLocks noGrp="1"/>
          </p:cNvSpPr>
          <p:nvPr>
            <p:ph idx="1"/>
          </p:nvPr>
        </p:nvSpPr>
        <p:spPr/>
        <p:txBody>
          <a:bodyPr/>
          <a:lstStyle/>
          <a:p>
            <a:r>
              <a:rPr lang="en-US" dirty="0"/>
              <a:t>Structured data</a:t>
            </a:r>
          </a:p>
          <a:p>
            <a:pPr lvl="1"/>
            <a:r>
              <a:rPr lang="en-US" dirty="0"/>
              <a:t>Refers to highly organized information that can be seamlessly included in a database and readily searched via simple search operations.</a:t>
            </a:r>
          </a:p>
          <a:p>
            <a:pPr lvl="2"/>
            <a:r>
              <a:rPr lang="en-US" dirty="0"/>
              <a:t>E.g., numbers (age, income, height, weight etc.)</a:t>
            </a:r>
          </a:p>
          <a:p>
            <a:pPr lvl="2"/>
            <a:r>
              <a:rPr lang="en-US" dirty="0"/>
              <a:t>Text (name, address, comments etc.)</a:t>
            </a:r>
          </a:p>
          <a:p>
            <a:pPr lvl="2"/>
            <a:r>
              <a:rPr lang="en-US" dirty="0"/>
              <a:t>Boolean (</a:t>
            </a:r>
            <a:r>
              <a:rPr lang="en-US" dirty="0" err="1"/>
              <a:t>is_married</a:t>
            </a:r>
            <a:r>
              <a:rPr lang="en-US" dirty="0"/>
              <a:t>, </a:t>
            </a:r>
            <a:r>
              <a:rPr lang="en-US" dirty="0" err="1"/>
              <a:t>is_employed</a:t>
            </a:r>
            <a:r>
              <a:rPr lang="en-US" dirty="0"/>
              <a:t>)</a:t>
            </a:r>
          </a:p>
          <a:p>
            <a:pPr lvl="2"/>
            <a:r>
              <a:rPr lang="en-US" dirty="0"/>
              <a:t>Categorical data (gender, </a:t>
            </a:r>
            <a:r>
              <a:rPr lang="en-US" dirty="0" err="1"/>
              <a:t>marital_status</a:t>
            </a:r>
            <a:r>
              <a:rPr lang="en-US" dirty="0"/>
              <a:t>)</a:t>
            </a:r>
          </a:p>
          <a:p>
            <a:r>
              <a:rPr lang="en-US" dirty="0"/>
              <a:t>Unstructured data</a:t>
            </a:r>
          </a:p>
          <a:p>
            <a:pPr lvl="1"/>
            <a:r>
              <a:rPr lang="en-US" dirty="0"/>
              <a:t>Lacking any underlying structure.  </a:t>
            </a:r>
          </a:p>
          <a:p>
            <a:pPr lvl="2"/>
            <a:r>
              <a:rPr lang="en-US" dirty="0"/>
              <a:t>E.g., Multimedia data (audio, video, images etc.)</a:t>
            </a:r>
          </a:p>
          <a:p>
            <a:pPr lvl="2"/>
            <a:r>
              <a:rPr lang="en-US" dirty="0"/>
              <a:t>Email, social media post, </a:t>
            </a:r>
            <a:r>
              <a:rPr lang="en-US" dirty="0" err="1"/>
              <a:t>youtube</a:t>
            </a:r>
            <a:r>
              <a:rPr lang="en-US" dirty="0"/>
              <a:t> video</a:t>
            </a:r>
          </a:p>
        </p:txBody>
      </p:sp>
    </p:spTree>
    <p:extLst>
      <p:ext uri="{BB962C8B-B14F-4D97-AF65-F5344CB8AC3E}">
        <p14:creationId xmlns:p14="http://schemas.microsoft.com/office/powerpoint/2010/main" val="1307711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07258F551C2040AA08BF50BC62A025" ma:contentTypeVersion="13" ma:contentTypeDescription="Create a new document." ma:contentTypeScope="" ma:versionID="6e50ebec78a82ef9ebc48ad35fdc6862">
  <xsd:schema xmlns:xsd="http://www.w3.org/2001/XMLSchema" xmlns:xs="http://www.w3.org/2001/XMLSchema" xmlns:p="http://schemas.microsoft.com/office/2006/metadata/properties" xmlns:ns3="3321b281-dd8a-4cdf-ad11-3b014b01980d" xmlns:ns4="1819b636-c925-436c-89e4-ecdea314d9fd" targetNamespace="http://schemas.microsoft.com/office/2006/metadata/properties" ma:root="true" ma:fieldsID="e0a439cc5e814e58397f94d14f682661" ns3:_="" ns4:_="">
    <xsd:import namespace="3321b281-dd8a-4cdf-ad11-3b014b01980d"/>
    <xsd:import namespace="1819b636-c925-436c-89e4-ecdea314d9f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21b281-dd8a-4cdf-ad11-3b014b0198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19b636-c925-436c-89e4-ecdea314d9f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ACF2AF-E95D-41A1-B157-026952D35A8F}">
  <ds:schemaRefs>
    <ds:schemaRef ds:uri="http://schemas.microsoft.com/sharepoint/v3/contenttype/forms"/>
  </ds:schemaRefs>
</ds:datastoreItem>
</file>

<file path=customXml/itemProps2.xml><?xml version="1.0" encoding="utf-8"?>
<ds:datastoreItem xmlns:ds="http://schemas.openxmlformats.org/officeDocument/2006/customXml" ds:itemID="{4B62C4B2-F997-4FCD-B60E-E63216530C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21b281-dd8a-4cdf-ad11-3b014b01980d"/>
    <ds:schemaRef ds:uri="1819b636-c925-436c-89e4-ecdea314d9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876CD3-9167-4B51-8B1D-C423CADB6282}">
  <ds:schemaRefs>
    <ds:schemaRef ds:uri="http://purl.org/dc/elements/1.1/"/>
    <ds:schemaRef ds:uri="http://www.w3.org/XML/1998/namespace"/>
    <ds:schemaRef ds:uri="http://purl.org/dc/dcmitype/"/>
    <ds:schemaRef ds:uri="http://schemas.microsoft.com/office/infopath/2007/PartnerControls"/>
    <ds:schemaRef ds:uri="http://schemas.microsoft.com/office/2006/documentManagement/types"/>
    <ds:schemaRef ds:uri="http://schemas.microsoft.com/office/2006/metadata/properties"/>
    <ds:schemaRef ds:uri="1819b636-c925-436c-89e4-ecdea314d9fd"/>
    <ds:schemaRef ds:uri="http://schemas.openxmlformats.org/package/2006/metadata/core-properties"/>
    <ds:schemaRef ds:uri="3321b281-dd8a-4cdf-ad11-3b014b01980d"/>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288</TotalTime>
  <Words>2149</Words>
  <Application>Microsoft Office PowerPoint</Application>
  <PresentationFormat>Widescreen</PresentationFormat>
  <Paragraphs>253</Paragraphs>
  <Slides>36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charter</vt:lpstr>
      <vt:lpstr>gt-regular</vt:lpstr>
      <vt:lpstr>Helvetica</vt:lpstr>
      <vt:lpstr>Lato</vt:lpstr>
      <vt:lpstr>Times New Roman</vt:lpstr>
      <vt:lpstr>Office Theme</vt:lpstr>
      <vt:lpstr>Advanced Machine Learning</vt:lpstr>
      <vt:lpstr>RECAP: Statistical Perspective of Machine Learning</vt:lpstr>
      <vt:lpstr>Learning a Function</vt:lpstr>
      <vt:lpstr>Parameter vs Hyperparameter:</vt:lpstr>
      <vt:lpstr>Parametric (P) and Nonparametric (Non-P)</vt:lpstr>
      <vt:lpstr>1. Parametric ML Algorithms</vt:lpstr>
      <vt:lpstr>2. Non-parametric ML Algorithms</vt:lpstr>
      <vt:lpstr>PowerPoint Presentation</vt:lpstr>
      <vt:lpstr>Types of Data</vt:lpstr>
      <vt:lpstr>How to handle category data (problems)</vt:lpstr>
      <vt:lpstr>PowerPoint Presentation</vt:lpstr>
      <vt:lpstr>Data Collections</vt:lpstr>
      <vt:lpstr>1. Survey</vt:lpstr>
      <vt:lpstr>2. Experiment’s data</vt:lpstr>
      <vt:lpstr>3. Observational Data</vt:lpstr>
      <vt:lpstr>4. Primary and Secondary Data. </vt:lpstr>
      <vt:lpstr>Creating a Data Set</vt:lpstr>
      <vt:lpstr>Data Transformations</vt:lpstr>
      <vt:lpstr>Strategies for Data Transformation</vt:lpstr>
      <vt:lpstr>1. Transformation Formula</vt:lpstr>
      <vt:lpstr>2. Smoothing by Binning method</vt:lpstr>
      <vt:lpstr>Example: Binning method for data smoothing</vt:lpstr>
      <vt:lpstr>3. Normalization</vt:lpstr>
      <vt:lpstr>3.1. Min-Max Normalization </vt:lpstr>
      <vt:lpstr>3.1. Min-Max normalization                      cont.</vt:lpstr>
      <vt:lpstr>4. Discretization </vt:lpstr>
      <vt:lpstr>4.1. Equal Width Binning</vt:lpstr>
      <vt:lpstr>4.2. Equal Frequency Binning</vt:lpstr>
      <vt:lpstr>4.2. Discretization by histogram analysis</vt:lpstr>
      <vt:lpstr>Handling Categorical Data</vt:lpstr>
      <vt:lpstr>Data Storage and Presentation</vt:lpstr>
      <vt:lpstr>CSV</vt:lpstr>
      <vt:lpstr>TSV</vt:lpstr>
      <vt:lpstr>XML</vt:lpstr>
      <vt:lpstr>RSS</vt:lpstr>
      <vt:lpstr>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Machine Learning</dc:title>
  <dc:creator>Adnan Amin</dc:creator>
  <cp:lastModifiedBy>Adnan Amin</cp:lastModifiedBy>
  <cp:revision>1</cp:revision>
  <dcterms:created xsi:type="dcterms:W3CDTF">2022-02-16T16:02:23Z</dcterms:created>
  <dcterms:modified xsi:type="dcterms:W3CDTF">2022-02-22T12:05:21Z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0x010100FF07258F551C2040AA08BF50BC62A025</vt:lpwstr>
  </property>
</Properties>
</file>