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6" r:id="rId3"/>
    <p:sldId id="257" r:id="rId4"/>
    <p:sldId id="260" r:id="rId5"/>
    <p:sldId id="261" r:id="rId6"/>
    <p:sldId id="262" r:id="rId7"/>
    <p:sldId id="263" r:id="rId8"/>
    <p:sldId id="264" r:id="rId9"/>
    <p:sldId id="267" r:id="rId10"/>
    <p:sldId id="268" r:id="rId11"/>
    <p:sldId id="273" r:id="rId12"/>
    <p:sldId id="269" r:id="rId13"/>
    <p:sldId id="265" r:id="rId14"/>
    <p:sldId id="270" r:id="rId15"/>
    <p:sldId id="272"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p:cViewPr varScale="1">
        <p:scale>
          <a:sx n="55" d="100"/>
          <a:sy n="55" d="100"/>
        </p:scale>
        <p:origin x="160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1719457D-7D10-43D6-8057-4B9EDB8CFE72}"/>
    <pc:docChg chg="custSel modSld">
      <pc:chgData name="Adnan Amin" userId="040c997b-cd49-4944-9f0b-7e25b6c79007" providerId="ADAL" clId="{1719457D-7D10-43D6-8057-4B9EDB8CFE72}" dt="2023-03-25T18:19:00.967" v="0" actId="33524"/>
      <pc:docMkLst>
        <pc:docMk/>
      </pc:docMkLst>
      <pc:sldChg chg="modSp mod">
        <pc:chgData name="Adnan Amin" userId="040c997b-cd49-4944-9f0b-7e25b6c79007" providerId="ADAL" clId="{1719457D-7D10-43D6-8057-4B9EDB8CFE72}" dt="2023-03-25T18:19:00.967" v="0" actId="33524"/>
        <pc:sldMkLst>
          <pc:docMk/>
          <pc:sldMk cId="4191702039" sldId="261"/>
        </pc:sldMkLst>
        <pc:spChg chg="mod">
          <ac:chgData name="Adnan Amin" userId="040c997b-cd49-4944-9f0b-7e25b6c79007" providerId="ADAL" clId="{1719457D-7D10-43D6-8057-4B9EDB8CFE72}" dt="2023-03-25T18:19:00.967" v="0" actId="33524"/>
          <ac:spMkLst>
            <pc:docMk/>
            <pc:sldMk cId="4191702039" sldId="261"/>
            <ac:spMk id="3" creationId="{00000000-0000-0000-0000-000000000000}"/>
          </ac:spMkLst>
        </pc:spChg>
      </pc:sldChg>
    </pc:docChg>
  </pc:docChgLst>
  <pc:docChgLst>
    <pc:chgData name="Adnan Amin" userId="040c997b-cd49-4944-9f0b-7e25b6c79007" providerId="ADAL" clId="{47AC4557-4DF7-40AA-95FB-B842B916B50D}"/>
    <pc:docChg chg="undo redo custSel addSld delSld modSld">
      <pc:chgData name="Adnan Amin" userId="040c997b-cd49-4944-9f0b-7e25b6c79007" providerId="ADAL" clId="{47AC4557-4DF7-40AA-95FB-B842B916B50D}" dt="2022-03-14T19:11:55.604" v="808" actId="1076"/>
      <pc:docMkLst>
        <pc:docMk/>
      </pc:docMkLst>
      <pc:sldChg chg="modSp mod">
        <pc:chgData name="Adnan Amin" userId="040c997b-cd49-4944-9f0b-7e25b6c79007" providerId="ADAL" clId="{47AC4557-4DF7-40AA-95FB-B842B916B50D}" dt="2022-03-14T18:34:53.407" v="21" actId="27636"/>
        <pc:sldMkLst>
          <pc:docMk/>
          <pc:sldMk cId="3864023435" sldId="256"/>
        </pc:sldMkLst>
        <pc:spChg chg="mod">
          <ac:chgData name="Adnan Amin" userId="040c997b-cd49-4944-9f0b-7e25b6c79007" providerId="ADAL" clId="{47AC4557-4DF7-40AA-95FB-B842B916B50D}" dt="2022-03-14T18:34:53.407" v="21" actId="27636"/>
          <ac:spMkLst>
            <pc:docMk/>
            <pc:sldMk cId="3864023435" sldId="256"/>
            <ac:spMk id="2" creationId="{00000000-0000-0000-0000-000000000000}"/>
          </ac:spMkLst>
        </pc:spChg>
      </pc:sldChg>
      <pc:sldChg chg="delSp modSp mod">
        <pc:chgData name="Adnan Amin" userId="040c997b-cd49-4944-9f0b-7e25b6c79007" providerId="ADAL" clId="{47AC4557-4DF7-40AA-95FB-B842B916B50D}" dt="2022-03-14T18:45:25.406" v="181" actId="404"/>
        <pc:sldMkLst>
          <pc:docMk/>
          <pc:sldMk cId="4024248216" sldId="257"/>
        </pc:sldMkLst>
        <pc:spChg chg="mod">
          <ac:chgData name="Adnan Amin" userId="040c997b-cd49-4944-9f0b-7e25b6c79007" providerId="ADAL" clId="{47AC4557-4DF7-40AA-95FB-B842B916B50D}" dt="2022-03-14T18:39:30.713" v="62"/>
          <ac:spMkLst>
            <pc:docMk/>
            <pc:sldMk cId="4024248216" sldId="257"/>
            <ac:spMk id="2" creationId="{00000000-0000-0000-0000-000000000000}"/>
          </ac:spMkLst>
        </pc:spChg>
        <pc:spChg chg="mod">
          <ac:chgData name="Adnan Amin" userId="040c997b-cd49-4944-9f0b-7e25b6c79007" providerId="ADAL" clId="{47AC4557-4DF7-40AA-95FB-B842B916B50D}" dt="2022-03-14T18:45:25.406" v="181" actId="404"/>
          <ac:spMkLst>
            <pc:docMk/>
            <pc:sldMk cId="4024248216" sldId="257"/>
            <ac:spMk id="3" creationId="{00000000-0000-0000-0000-000000000000}"/>
          </ac:spMkLst>
        </pc:spChg>
        <pc:picChg chg="del">
          <ac:chgData name="Adnan Amin" userId="040c997b-cd49-4944-9f0b-7e25b6c79007" providerId="ADAL" clId="{47AC4557-4DF7-40AA-95FB-B842B916B50D}" dt="2022-03-14T18:36:18.326" v="44" actId="21"/>
          <ac:picMkLst>
            <pc:docMk/>
            <pc:sldMk cId="4024248216" sldId="257"/>
            <ac:picMk id="1027" creationId="{00000000-0000-0000-0000-000000000000}"/>
          </ac:picMkLst>
        </pc:picChg>
      </pc:sldChg>
      <pc:sldChg chg="del">
        <pc:chgData name="Adnan Amin" userId="040c997b-cd49-4944-9f0b-7e25b6c79007" providerId="ADAL" clId="{47AC4557-4DF7-40AA-95FB-B842B916B50D}" dt="2022-03-14T18:44:30.928" v="165" actId="47"/>
        <pc:sldMkLst>
          <pc:docMk/>
          <pc:sldMk cId="3986875514" sldId="259"/>
        </pc:sldMkLst>
      </pc:sldChg>
      <pc:sldChg chg="modSp mod">
        <pc:chgData name="Adnan Amin" userId="040c997b-cd49-4944-9f0b-7e25b6c79007" providerId="ADAL" clId="{47AC4557-4DF7-40AA-95FB-B842B916B50D}" dt="2022-03-14T18:42:33.408" v="66" actId="27636"/>
        <pc:sldMkLst>
          <pc:docMk/>
          <pc:sldMk cId="3742933579" sldId="260"/>
        </pc:sldMkLst>
        <pc:spChg chg="mod">
          <ac:chgData name="Adnan Amin" userId="040c997b-cd49-4944-9f0b-7e25b6c79007" providerId="ADAL" clId="{47AC4557-4DF7-40AA-95FB-B842B916B50D}" dt="2022-03-14T18:42:33.408" v="66" actId="27636"/>
          <ac:spMkLst>
            <pc:docMk/>
            <pc:sldMk cId="3742933579" sldId="260"/>
            <ac:spMk id="3" creationId="{00000000-0000-0000-0000-000000000000}"/>
          </ac:spMkLst>
        </pc:spChg>
      </pc:sldChg>
      <pc:sldChg chg="addSp delSp modSp mod">
        <pc:chgData name="Adnan Amin" userId="040c997b-cd49-4944-9f0b-7e25b6c79007" providerId="ADAL" clId="{47AC4557-4DF7-40AA-95FB-B842B916B50D}" dt="2022-03-14T19:10:03.252" v="787" actId="20577"/>
        <pc:sldMkLst>
          <pc:docMk/>
          <pc:sldMk cId="2016648700" sldId="265"/>
        </pc:sldMkLst>
        <pc:spChg chg="mod">
          <ac:chgData name="Adnan Amin" userId="040c997b-cd49-4944-9f0b-7e25b6c79007" providerId="ADAL" clId="{47AC4557-4DF7-40AA-95FB-B842B916B50D}" dt="2022-03-14T19:10:03.252" v="787" actId="20577"/>
          <ac:spMkLst>
            <pc:docMk/>
            <pc:sldMk cId="2016648700" sldId="265"/>
            <ac:spMk id="2" creationId="{00000000-0000-0000-0000-000000000000}"/>
          </ac:spMkLst>
        </pc:spChg>
        <pc:spChg chg="del">
          <ac:chgData name="Adnan Amin" userId="040c997b-cd49-4944-9f0b-7e25b6c79007" providerId="ADAL" clId="{47AC4557-4DF7-40AA-95FB-B842B916B50D}" dt="2022-03-14T19:02:08.851" v="656" actId="478"/>
          <ac:spMkLst>
            <pc:docMk/>
            <pc:sldMk cId="2016648700" sldId="265"/>
            <ac:spMk id="3" creationId="{00000000-0000-0000-0000-000000000000}"/>
          </ac:spMkLst>
        </pc:spChg>
        <pc:picChg chg="add mod">
          <ac:chgData name="Adnan Amin" userId="040c997b-cd49-4944-9f0b-7e25b6c79007" providerId="ADAL" clId="{47AC4557-4DF7-40AA-95FB-B842B916B50D}" dt="2022-03-14T19:09:34.852" v="763" actId="14100"/>
          <ac:picMkLst>
            <pc:docMk/>
            <pc:sldMk cId="2016648700" sldId="265"/>
            <ac:picMk id="7" creationId="{65FC5DF6-3D81-4085-8B60-0DCD188EE79A}"/>
          </ac:picMkLst>
        </pc:picChg>
        <pc:picChg chg="add mod">
          <ac:chgData name="Adnan Amin" userId="040c997b-cd49-4944-9f0b-7e25b6c79007" providerId="ADAL" clId="{47AC4557-4DF7-40AA-95FB-B842B916B50D}" dt="2022-03-14T19:09:37.681" v="764" actId="14100"/>
          <ac:picMkLst>
            <pc:docMk/>
            <pc:sldMk cId="2016648700" sldId="265"/>
            <ac:picMk id="8" creationId="{F7FDCB4E-D1E4-4624-8007-E38D119234A5}"/>
          </ac:picMkLst>
        </pc:picChg>
        <pc:picChg chg="add mod">
          <ac:chgData name="Adnan Amin" userId="040c997b-cd49-4944-9f0b-7e25b6c79007" providerId="ADAL" clId="{47AC4557-4DF7-40AA-95FB-B842B916B50D}" dt="2022-03-14T19:09:45.841" v="766" actId="14100"/>
          <ac:picMkLst>
            <pc:docMk/>
            <pc:sldMk cId="2016648700" sldId="265"/>
            <ac:picMk id="9" creationId="{EFBCE7CF-6D9B-4031-A6CC-A59B5D27E5F0}"/>
          </ac:picMkLst>
        </pc:picChg>
      </pc:sldChg>
      <pc:sldChg chg="addSp delSp modSp new mod">
        <pc:chgData name="Adnan Amin" userId="040c997b-cd49-4944-9f0b-7e25b6c79007" providerId="ADAL" clId="{47AC4557-4DF7-40AA-95FB-B842B916B50D}" dt="2022-03-14T18:39:23.863" v="60" actId="1076"/>
        <pc:sldMkLst>
          <pc:docMk/>
          <pc:sldMk cId="218169790" sldId="266"/>
        </pc:sldMkLst>
        <pc:spChg chg="mod">
          <ac:chgData name="Adnan Amin" userId="040c997b-cd49-4944-9f0b-7e25b6c79007" providerId="ADAL" clId="{47AC4557-4DF7-40AA-95FB-B842B916B50D}" dt="2022-03-14T18:35:59.372" v="41" actId="20577"/>
          <ac:spMkLst>
            <pc:docMk/>
            <pc:sldMk cId="218169790" sldId="266"/>
            <ac:spMk id="2" creationId="{CBFC3751-474C-4D70-9C70-1904D0CC7746}"/>
          </ac:spMkLst>
        </pc:spChg>
        <pc:spChg chg="mod">
          <ac:chgData name="Adnan Amin" userId="040c997b-cd49-4944-9f0b-7e25b6c79007" providerId="ADAL" clId="{47AC4557-4DF7-40AA-95FB-B842B916B50D}" dt="2022-03-14T18:39:19.389" v="59" actId="20577"/>
          <ac:spMkLst>
            <pc:docMk/>
            <pc:sldMk cId="218169790" sldId="266"/>
            <ac:spMk id="3" creationId="{B55F0D91-3426-4546-8B4C-4D4F93673F47}"/>
          </ac:spMkLst>
        </pc:spChg>
        <pc:spChg chg="add del">
          <ac:chgData name="Adnan Amin" userId="040c997b-cd49-4944-9f0b-7e25b6c79007" providerId="ADAL" clId="{47AC4557-4DF7-40AA-95FB-B842B916B50D}" dt="2022-03-14T18:37:32.837" v="52"/>
          <ac:spMkLst>
            <pc:docMk/>
            <pc:sldMk cId="218169790" sldId="266"/>
            <ac:spMk id="10" creationId="{32E239D8-D255-4911-9A25-1B0F4A5AEB14}"/>
          </ac:spMkLst>
        </pc:spChg>
        <pc:picChg chg="add mod">
          <ac:chgData name="Adnan Amin" userId="040c997b-cd49-4944-9f0b-7e25b6c79007" providerId="ADAL" clId="{47AC4557-4DF7-40AA-95FB-B842B916B50D}" dt="2022-03-14T18:39:23.863" v="60" actId="1076"/>
          <ac:picMkLst>
            <pc:docMk/>
            <pc:sldMk cId="218169790" sldId="266"/>
            <ac:picMk id="8" creationId="{587113B1-AB3E-495E-89D3-507C109A3C04}"/>
          </ac:picMkLst>
        </pc:picChg>
        <pc:picChg chg="add mod">
          <ac:chgData name="Adnan Amin" userId="040c997b-cd49-4944-9f0b-7e25b6c79007" providerId="ADAL" clId="{47AC4557-4DF7-40AA-95FB-B842B916B50D}" dt="2022-03-14T18:38:33.164" v="57" actId="1076"/>
          <ac:picMkLst>
            <pc:docMk/>
            <pc:sldMk cId="218169790" sldId="266"/>
            <ac:picMk id="9" creationId="{98639D9A-2DFB-4680-898A-0DD3B4CDA982}"/>
          </ac:picMkLst>
        </pc:picChg>
        <pc:picChg chg="add mod">
          <ac:chgData name="Adnan Amin" userId="040c997b-cd49-4944-9f0b-7e25b6c79007" providerId="ADAL" clId="{47AC4557-4DF7-40AA-95FB-B842B916B50D}" dt="2022-03-14T18:38:27.957" v="55" actId="1076"/>
          <ac:picMkLst>
            <pc:docMk/>
            <pc:sldMk cId="218169790" sldId="266"/>
            <ac:picMk id="12" creationId="{588BDD19-52AE-48CE-805A-E509FB95F5BD}"/>
          </ac:picMkLst>
        </pc:picChg>
      </pc:sldChg>
      <pc:sldChg chg="modSp new mod">
        <pc:chgData name="Adnan Amin" userId="040c997b-cd49-4944-9f0b-7e25b6c79007" providerId="ADAL" clId="{47AC4557-4DF7-40AA-95FB-B842B916B50D}" dt="2022-03-14T18:52:52.352" v="365" actId="15"/>
        <pc:sldMkLst>
          <pc:docMk/>
          <pc:sldMk cId="2275529384" sldId="267"/>
        </pc:sldMkLst>
        <pc:spChg chg="mod">
          <ac:chgData name="Adnan Amin" userId="040c997b-cd49-4944-9f0b-7e25b6c79007" providerId="ADAL" clId="{47AC4557-4DF7-40AA-95FB-B842B916B50D}" dt="2022-03-14T18:48:08.720" v="249" actId="20577"/>
          <ac:spMkLst>
            <pc:docMk/>
            <pc:sldMk cId="2275529384" sldId="267"/>
            <ac:spMk id="2" creationId="{7F1885E9-BC0F-491A-8FA4-A1C259787901}"/>
          </ac:spMkLst>
        </pc:spChg>
        <pc:spChg chg="mod">
          <ac:chgData name="Adnan Amin" userId="040c997b-cd49-4944-9f0b-7e25b6c79007" providerId="ADAL" clId="{47AC4557-4DF7-40AA-95FB-B842B916B50D}" dt="2022-03-14T18:52:52.352" v="365" actId="15"/>
          <ac:spMkLst>
            <pc:docMk/>
            <pc:sldMk cId="2275529384" sldId="267"/>
            <ac:spMk id="3" creationId="{45FDE012-19B5-4B48-8D6A-7C8D4CB29B36}"/>
          </ac:spMkLst>
        </pc:spChg>
      </pc:sldChg>
      <pc:sldChg chg="modSp new mod modNotesTx">
        <pc:chgData name="Adnan Amin" userId="040c997b-cd49-4944-9f0b-7e25b6c79007" providerId="ADAL" clId="{47AC4557-4DF7-40AA-95FB-B842B916B50D}" dt="2022-03-14T19:00:49.467" v="645" actId="20577"/>
        <pc:sldMkLst>
          <pc:docMk/>
          <pc:sldMk cId="3723236051" sldId="268"/>
        </pc:sldMkLst>
        <pc:spChg chg="mod">
          <ac:chgData name="Adnan Amin" userId="040c997b-cd49-4944-9f0b-7e25b6c79007" providerId="ADAL" clId="{47AC4557-4DF7-40AA-95FB-B842B916B50D}" dt="2022-03-14T18:55:56.723" v="390" actId="313"/>
          <ac:spMkLst>
            <pc:docMk/>
            <pc:sldMk cId="3723236051" sldId="268"/>
            <ac:spMk id="2" creationId="{67E9FB69-5A8F-499A-ABB2-499B759CC466}"/>
          </ac:spMkLst>
        </pc:spChg>
        <pc:spChg chg="mod">
          <ac:chgData name="Adnan Amin" userId="040c997b-cd49-4944-9f0b-7e25b6c79007" providerId="ADAL" clId="{47AC4557-4DF7-40AA-95FB-B842B916B50D}" dt="2022-03-14T18:58:28.539" v="625" actId="20577"/>
          <ac:spMkLst>
            <pc:docMk/>
            <pc:sldMk cId="3723236051" sldId="268"/>
            <ac:spMk id="3" creationId="{FC3D9F32-3FDE-4F14-8844-B64E99AAA65E}"/>
          </ac:spMkLst>
        </pc:spChg>
      </pc:sldChg>
      <pc:sldChg chg="addSp delSp modSp new add del mod">
        <pc:chgData name="Adnan Amin" userId="040c997b-cd49-4944-9f0b-7e25b6c79007" providerId="ADAL" clId="{47AC4557-4DF7-40AA-95FB-B842B916B50D}" dt="2022-03-14T19:08:33.246" v="756" actId="732"/>
        <pc:sldMkLst>
          <pc:docMk/>
          <pc:sldMk cId="4050331400" sldId="269"/>
        </pc:sldMkLst>
        <pc:spChg chg="mod">
          <ac:chgData name="Adnan Amin" userId="040c997b-cd49-4944-9f0b-7e25b6c79007" providerId="ADAL" clId="{47AC4557-4DF7-40AA-95FB-B842B916B50D}" dt="2022-03-14T19:03:01.476" v="686" actId="20577"/>
          <ac:spMkLst>
            <pc:docMk/>
            <pc:sldMk cId="4050331400" sldId="269"/>
            <ac:spMk id="2" creationId="{5681BB03-27B1-49F9-9831-652EF19AE3D2}"/>
          </ac:spMkLst>
        </pc:spChg>
        <pc:spChg chg="add del mod">
          <ac:chgData name="Adnan Amin" userId="040c997b-cd49-4944-9f0b-7e25b6c79007" providerId="ADAL" clId="{47AC4557-4DF7-40AA-95FB-B842B916B50D}" dt="2022-03-14T19:01:54.579" v="654" actId="20577"/>
          <ac:spMkLst>
            <pc:docMk/>
            <pc:sldMk cId="4050331400" sldId="269"/>
            <ac:spMk id="3" creationId="{7ACE3A51-F6E1-48F3-81E0-AD4629D4A0B5}"/>
          </ac:spMkLst>
        </pc:spChg>
        <pc:picChg chg="add mod">
          <ac:chgData name="Adnan Amin" userId="040c997b-cd49-4944-9f0b-7e25b6c79007" providerId="ADAL" clId="{47AC4557-4DF7-40AA-95FB-B842B916B50D}" dt="2022-03-14T19:08:33.246" v="756" actId="732"/>
          <ac:picMkLst>
            <pc:docMk/>
            <pc:sldMk cId="4050331400" sldId="269"/>
            <ac:picMk id="8" creationId="{C9E7428D-E849-45F8-B67C-D43042FF5D84}"/>
          </ac:picMkLst>
        </pc:picChg>
        <pc:picChg chg="add del mod">
          <ac:chgData name="Adnan Amin" userId="040c997b-cd49-4944-9f0b-7e25b6c79007" providerId="ADAL" clId="{47AC4557-4DF7-40AA-95FB-B842B916B50D}" dt="2022-03-14T19:01:37.438" v="653" actId="21"/>
          <ac:picMkLst>
            <pc:docMk/>
            <pc:sldMk cId="4050331400" sldId="269"/>
            <ac:picMk id="2050" creationId="{DC0C9F69-8E4E-4FC9-B76B-2303CBA025EF}"/>
          </ac:picMkLst>
        </pc:picChg>
      </pc:sldChg>
      <pc:sldChg chg="addSp modSp new mod">
        <pc:chgData name="Adnan Amin" userId="040c997b-cd49-4944-9f0b-7e25b6c79007" providerId="ADAL" clId="{47AC4557-4DF7-40AA-95FB-B842B916B50D}" dt="2022-03-14T19:05:41.786" v="752" actId="313"/>
        <pc:sldMkLst>
          <pc:docMk/>
          <pc:sldMk cId="1700529084" sldId="270"/>
        </pc:sldMkLst>
        <pc:spChg chg="mod">
          <ac:chgData name="Adnan Amin" userId="040c997b-cd49-4944-9f0b-7e25b6c79007" providerId="ADAL" clId="{47AC4557-4DF7-40AA-95FB-B842B916B50D}" dt="2022-03-14T19:05:41.786" v="752" actId="313"/>
          <ac:spMkLst>
            <pc:docMk/>
            <pc:sldMk cId="1700529084" sldId="270"/>
            <ac:spMk id="2" creationId="{6BD344ED-C4F4-47A3-8562-075666E2187F}"/>
          </ac:spMkLst>
        </pc:spChg>
        <pc:spChg chg="mod">
          <ac:chgData name="Adnan Amin" userId="040c997b-cd49-4944-9f0b-7e25b6c79007" providerId="ADAL" clId="{47AC4557-4DF7-40AA-95FB-B842B916B50D}" dt="2022-03-14T19:04:39.623" v="713" actId="20577"/>
          <ac:spMkLst>
            <pc:docMk/>
            <pc:sldMk cId="1700529084" sldId="270"/>
            <ac:spMk id="3" creationId="{4317D734-653B-4A4A-A827-89D8CF85C419}"/>
          </ac:spMkLst>
        </pc:spChg>
        <pc:picChg chg="add mod">
          <ac:chgData name="Adnan Amin" userId="040c997b-cd49-4944-9f0b-7e25b6c79007" providerId="ADAL" clId="{47AC4557-4DF7-40AA-95FB-B842B916B50D}" dt="2022-03-14T19:05:10.618" v="715" actId="1076"/>
          <ac:picMkLst>
            <pc:docMk/>
            <pc:sldMk cId="1700529084" sldId="270"/>
            <ac:picMk id="3074" creationId="{4FBA4747-0D33-4C1D-8E70-A652AD1AFB4D}"/>
          </ac:picMkLst>
        </pc:picChg>
        <pc:picChg chg="add mod">
          <ac:chgData name="Adnan Amin" userId="040c997b-cd49-4944-9f0b-7e25b6c79007" providerId="ADAL" clId="{47AC4557-4DF7-40AA-95FB-B842B916B50D}" dt="2022-03-14T19:05:17.903" v="718" actId="1076"/>
          <ac:picMkLst>
            <pc:docMk/>
            <pc:sldMk cId="1700529084" sldId="270"/>
            <ac:picMk id="3076" creationId="{C1B88AA5-742C-4098-935C-1BB8C8D838A4}"/>
          </ac:picMkLst>
        </pc:picChg>
      </pc:sldChg>
      <pc:sldChg chg="new">
        <pc:chgData name="Adnan Amin" userId="040c997b-cd49-4944-9f0b-7e25b6c79007" providerId="ADAL" clId="{47AC4557-4DF7-40AA-95FB-B842B916B50D}" dt="2022-03-14T19:04:44.779" v="714" actId="680"/>
        <pc:sldMkLst>
          <pc:docMk/>
          <pc:sldMk cId="3356281765" sldId="271"/>
        </pc:sldMkLst>
      </pc:sldChg>
      <pc:sldChg chg="addSp modSp new">
        <pc:chgData name="Adnan Amin" userId="040c997b-cd49-4944-9f0b-7e25b6c79007" providerId="ADAL" clId="{47AC4557-4DF7-40AA-95FB-B842B916B50D}" dt="2022-03-14T19:10:49.820" v="792" actId="14100"/>
        <pc:sldMkLst>
          <pc:docMk/>
          <pc:sldMk cId="4148686226" sldId="272"/>
        </pc:sldMkLst>
        <pc:picChg chg="add mod">
          <ac:chgData name="Adnan Amin" userId="040c997b-cd49-4944-9f0b-7e25b6c79007" providerId="ADAL" clId="{47AC4557-4DF7-40AA-95FB-B842B916B50D}" dt="2022-03-14T19:10:49.820" v="792" actId="14100"/>
          <ac:picMkLst>
            <pc:docMk/>
            <pc:sldMk cId="4148686226" sldId="272"/>
            <ac:picMk id="7" creationId="{E46FF907-3E4F-4EAC-9FD3-70ABF235387C}"/>
          </ac:picMkLst>
        </pc:picChg>
      </pc:sldChg>
      <pc:sldChg chg="addSp delSp modSp add mod">
        <pc:chgData name="Adnan Amin" userId="040c997b-cd49-4944-9f0b-7e25b6c79007" providerId="ADAL" clId="{47AC4557-4DF7-40AA-95FB-B842B916B50D}" dt="2022-03-14T19:11:55.604" v="808" actId="1076"/>
        <pc:sldMkLst>
          <pc:docMk/>
          <pc:sldMk cId="3910632543" sldId="273"/>
        </pc:sldMkLst>
        <pc:spChg chg="del mod">
          <ac:chgData name="Adnan Amin" userId="040c997b-cd49-4944-9f0b-7e25b6c79007" providerId="ADAL" clId="{47AC4557-4DF7-40AA-95FB-B842B916B50D}" dt="2022-03-14T19:11:30.600" v="799" actId="478"/>
          <ac:spMkLst>
            <pc:docMk/>
            <pc:sldMk cId="3910632543" sldId="273"/>
            <ac:spMk id="2" creationId="{2555111E-D466-4232-8841-6D1BE1EC7CEB}"/>
          </ac:spMkLst>
        </pc:spChg>
        <pc:spChg chg="mod">
          <ac:chgData name="Adnan Amin" userId="040c997b-cd49-4944-9f0b-7e25b6c79007" providerId="ADAL" clId="{47AC4557-4DF7-40AA-95FB-B842B916B50D}" dt="2022-03-14T19:11:22.428" v="795" actId="27636"/>
          <ac:spMkLst>
            <pc:docMk/>
            <pc:sldMk cId="3910632543" sldId="273"/>
            <ac:spMk id="3" creationId="{DBED3002-5B90-4259-8CE2-BDCCADE969AB}"/>
          </ac:spMkLst>
        </pc:spChg>
        <pc:spChg chg="mod">
          <ac:chgData name="Adnan Amin" userId="040c997b-cd49-4944-9f0b-7e25b6c79007" providerId="ADAL" clId="{47AC4557-4DF7-40AA-95FB-B842B916B50D}" dt="2022-03-14T19:11:22.424" v="794" actId="27636"/>
          <ac:spMkLst>
            <pc:docMk/>
            <pc:sldMk cId="3910632543" sldId="273"/>
            <ac:spMk id="5" creationId="{340624FC-F23F-4962-8FDC-07BC7C5CAB00}"/>
          </ac:spMkLst>
        </pc:spChg>
        <pc:spChg chg="mod">
          <ac:chgData name="Adnan Amin" userId="040c997b-cd49-4944-9f0b-7e25b6c79007" providerId="ADAL" clId="{47AC4557-4DF7-40AA-95FB-B842B916B50D}" dt="2022-03-14T19:11:55.604" v="808" actId="1076"/>
          <ac:spMkLst>
            <pc:docMk/>
            <pc:sldMk cId="3910632543" sldId="273"/>
            <ac:spMk id="6" creationId="{F1DAE994-1F46-4EFE-BE30-9FCD8246138B}"/>
          </ac:spMkLst>
        </pc:spChg>
        <pc:spChg chg="add mod">
          <ac:chgData name="Adnan Amin" userId="040c997b-cd49-4944-9f0b-7e25b6c79007" providerId="ADAL" clId="{47AC4557-4DF7-40AA-95FB-B842B916B50D}" dt="2022-03-14T19:11:46.489" v="807" actId="1076"/>
          <ac:spMkLst>
            <pc:docMk/>
            <pc:sldMk cId="3910632543" sldId="273"/>
            <ac:spMk id="8" creationId="{B83DAFC7-E331-418C-B41C-634BAA4D960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LECTURE #</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DE656A-C86F-4C16-8FA7-7E707F149C24}" type="datetimeFigureOut">
              <a:rPr lang="en-US" smtClean="0"/>
              <a:t>3/25/2023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8A974A-CB1D-4CDE-AA5F-1EEE6580957C}" type="slidenum">
              <a:rPr lang="en-US" smtClean="0"/>
              <a:t>‹#›</a:t>
            </a:fld>
            <a:endParaRPr lang="en-US"/>
          </a:p>
        </p:txBody>
      </p:sp>
    </p:spTree>
    <p:extLst>
      <p:ext uri="{BB962C8B-B14F-4D97-AF65-F5344CB8AC3E}">
        <p14:creationId xmlns:p14="http://schemas.microsoft.com/office/powerpoint/2010/main" val="36141231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LECTURE #</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D55BF4-140B-413F-8B6A-DBD492B82CD3}" type="datetimeFigureOut">
              <a:rPr lang="en-US" smtClean="0"/>
              <a:t>3/25/2023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3791A-51F8-4882-A26E-DF0FBCFA48A4}" type="slidenum">
              <a:rPr lang="en-US" smtClean="0"/>
              <a:t>‹#›</a:t>
            </a:fld>
            <a:endParaRPr lang="en-US"/>
          </a:p>
        </p:txBody>
      </p:sp>
    </p:spTree>
    <p:extLst>
      <p:ext uri="{BB962C8B-B14F-4D97-AF65-F5344CB8AC3E}">
        <p14:creationId xmlns:p14="http://schemas.microsoft.com/office/powerpoint/2010/main" val="21663517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E3791A-51F8-4882-A26E-DF0FBCFA48A4}" type="slidenum">
              <a:rPr lang="en-US" smtClean="0"/>
              <a:t>1</a:t>
            </a:fld>
            <a:endParaRPr lang="en-US"/>
          </a:p>
        </p:txBody>
      </p:sp>
      <p:sp>
        <p:nvSpPr>
          <p:cNvPr id="5" name="Header Placeholder 4"/>
          <p:cNvSpPr>
            <a:spLocks noGrp="1"/>
          </p:cNvSpPr>
          <p:nvPr>
            <p:ph type="hdr" sz="quarter" idx="11"/>
          </p:nvPr>
        </p:nvSpPr>
        <p:spPr/>
        <p:txBody>
          <a:bodyPr/>
          <a:lstStyle/>
          <a:p>
            <a:r>
              <a:rPr lang="en-US"/>
              <a:t>LECTURE #</a:t>
            </a:r>
          </a:p>
        </p:txBody>
      </p:sp>
    </p:spTree>
    <p:extLst>
      <p:ext uri="{BB962C8B-B14F-4D97-AF65-F5344CB8AC3E}">
        <p14:creationId xmlns:p14="http://schemas.microsoft.com/office/powerpoint/2010/main" val="387332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LECTURE #</a:t>
            </a:r>
          </a:p>
        </p:txBody>
      </p:sp>
      <p:sp>
        <p:nvSpPr>
          <p:cNvPr id="5" name="Slide Number Placeholder 4"/>
          <p:cNvSpPr>
            <a:spLocks noGrp="1"/>
          </p:cNvSpPr>
          <p:nvPr>
            <p:ph type="sldNum" sz="quarter" idx="5"/>
          </p:nvPr>
        </p:nvSpPr>
        <p:spPr/>
        <p:txBody>
          <a:bodyPr/>
          <a:lstStyle/>
          <a:p>
            <a:fld id="{AAE3791A-51F8-4882-A26E-DF0FBCFA48A4}" type="slidenum">
              <a:rPr lang="en-US" smtClean="0"/>
              <a:t>10</a:t>
            </a:fld>
            <a:endParaRPr lang="en-US"/>
          </a:p>
        </p:txBody>
      </p:sp>
    </p:spTree>
    <p:extLst>
      <p:ext uri="{BB962C8B-B14F-4D97-AF65-F5344CB8AC3E}">
        <p14:creationId xmlns:p14="http://schemas.microsoft.com/office/powerpoint/2010/main" val="385669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LECTURE #</a:t>
            </a:r>
          </a:p>
        </p:txBody>
      </p:sp>
      <p:sp>
        <p:nvSpPr>
          <p:cNvPr id="5" name="Slide Number Placeholder 4"/>
          <p:cNvSpPr>
            <a:spLocks noGrp="1"/>
          </p:cNvSpPr>
          <p:nvPr>
            <p:ph type="sldNum" sz="quarter" idx="5"/>
          </p:nvPr>
        </p:nvSpPr>
        <p:spPr/>
        <p:txBody>
          <a:bodyPr/>
          <a:lstStyle/>
          <a:p>
            <a:fld id="{AAE3791A-51F8-4882-A26E-DF0FBCFA48A4}" type="slidenum">
              <a:rPr lang="en-US" smtClean="0"/>
              <a:t>13</a:t>
            </a:fld>
            <a:endParaRPr lang="en-US"/>
          </a:p>
        </p:txBody>
      </p:sp>
    </p:spTree>
    <p:extLst>
      <p:ext uri="{BB962C8B-B14F-4D97-AF65-F5344CB8AC3E}">
        <p14:creationId xmlns:p14="http://schemas.microsoft.com/office/powerpoint/2010/main" val="1210810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11" name="Rectangle 10"/>
          <p:cNvSpPr/>
          <p:nvPr userDrawn="1"/>
        </p:nvSpPr>
        <p:spPr>
          <a:xfrm>
            <a:off x="0" y="-1"/>
            <a:ext cx="9144000" cy="8858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6477000"/>
            <a:ext cx="9144000" cy="381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371600"/>
            <a:ext cx="9118600" cy="1905000"/>
          </a:xfrm>
        </p:spPr>
        <p:txBody>
          <a:bodyPr/>
          <a:lstStyle>
            <a:lvl1pPr algn="ctr">
              <a:defRPr sz="6600">
                <a:solidFill>
                  <a:schemeClr val="accent1"/>
                </a:solidFill>
              </a:defRPr>
            </a:lvl1pPr>
          </a:lstStyle>
          <a:p>
            <a:r>
              <a:rPr lang="en-US" dirty="0"/>
              <a:t>Click to edit Master title style</a:t>
            </a:r>
          </a:p>
        </p:txBody>
      </p:sp>
      <p:sp>
        <p:nvSpPr>
          <p:cNvPr id="3" name="Subtitle 2"/>
          <p:cNvSpPr>
            <a:spLocks noGrp="1"/>
          </p:cNvSpPr>
          <p:nvPr>
            <p:ph type="subTitle" idx="1" hasCustomPrompt="1"/>
          </p:nvPr>
        </p:nvSpPr>
        <p:spPr>
          <a:xfrm>
            <a:off x="12700" y="4724400"/>
            <a:ext cx="6292850" cy="990600"/>
          </a:xfrm>
        </p:spPr>
        <p:txBody>
          <a:bodyPr/>
          <a:lstStyle>
            <a:lvl1pPr marL="0" indent="0" algn="l">
              <a:buNone/>
              <a:defRPr sz="2800" baseline="0">
                <a:solidFill>
                  <a:schemeClr val="accent1"/>
                </a:solidFill>
                <a:latin typeface="Monotype Corsiva"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latin typeface="Monotype Corsiva" pitchFamily="66" charset="0"/>
              </a:rPr>
              <a:t>By:</a:t>
            </a:r>
          </a:p>
          <a:p>
            <a:r>
              <a:rPr lang="en-US" dirty="0">
                <a:latin typeface="Monotype Corsiva" pitchFamily="66" charset="0"/>
              </a:rPr>
              <a:t>Adnan Amin</a:t>
            </a:r>
          </a:p>
        </p:txBody>
      </p:sp>
      <p:sp>
        <p:nvSpPr>
          <p:cNvPr id="4" name="Date Placeholder 3"/>
          <p:cNvSpPr>
            <a:spLocks noGrp="1"/>
          </p:cNvSpPr>
          <p:nvPr>
            <p:ph type="dt" sz="half" idx="10"/>
          </p:nvPr>
        </p:nvSpPr>
        <p:spPr>
          <a:xfrm>
            <a:off x="0" y="6484937"/>
            <a:ext cx="2133600" cy="365125"/>
          </a:xfrm>
        </p:spPr>
        <p:txBody>
          <a:bodyPr/>
          <a:lstStyle/>
          <a:p>
            <a:r>
              <a:rPr lang="en-US"/>
              <a:t>DATA MINING</a:t>
            </a:r>
            <a:endParaRPr lang="en-US" dirty="0"/>
          </a:p>
        </p:txBody>
      </p:sp>
      <p:sp>
        <p:nvSpPr>
          <p:cNvPr id="5" name="Footer Placeholder 4"/>
          <p:cNvSpPr>
            <a:spLocks noGrp="1"/>
          </p:cNvSpPr>
          <p:nvPr>
            <p:ph type="ftr" sz="quarter" idx="11"/>
          </p:nvPr>
        </p:nvSpPr>
        <p:spPr>
          <a:xfrm>
            <a:off x="3352800" y="152399"/>
            <a:ext cx="5810250" cy="733425"/>
          </a:xfrm>
        </p:spPr>
        <p:txBody>
          <a:bodyPr/>
          <a:lstStyle>
            <a:lvl1pPr>
              <a:defRPr sz="1400" b="1">
                <a:solidFill>
                  <a:schemeClr val="bg1"/>
                </a:solidFill>
              </a:defRPr>
            </a:lvl1pPr>
          </a:lstStyle>
          <a:p>
            <a:r>
              <a:rPr lang="en-US" sz="1600"/>
              <a:t>Institute of Management Sciences, Peshawa</a:t>
            </a:r>
            <a:endParaRPr lang="en-US" sz="1600" dirty="0"/>
          </a:p>
        </p:txBody>
      </p:sp>
      <p:pic>
        <p:nvPicPr>
          <p:cNvPr id="9" name="Picture 2" descr="Image result for data mini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05550" y="3533775"/>
            <a:ext cx="28575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p:nvPr userDrawn="1"/>
        </p:nvPicPr>
        <p:blipFill>
          <a:blip r:embed="rId3">
            <a:extLst>
              <a:ext uri="{28A0092B-C50C-407E-A947-70E740481C1C}">
                <a14:useLocalDpi xmlns:a14="http://schemas.microsoft.com/office/drawing/2010/main" val="0"/>
              </a:ext>
            </a:extLst>
          </a:blip>
          <a:stretch>
            <a:fillRect/>
          </a:stretch>
        </p:blipFill>
        <p:spPr>
          <a:xfrm>
            <a:off x="0" y="0"/>
            <a:ext cx="3352800" cy="885825"/>
          </a:xfrm>
          <a:prstGeom prst="rect">
            <a:avLst/>
          </a:prstGeom>
        </p:spPr>
      </p:pic>
      <p:pic>
        <p:nvPicPr>
          <p:cNvPr id="13" name="Picture 2" descr="https://encrypted-tbn3.gstatic.com/images?q=tbn:ANd9GcTiY1msVR2HkC8p2hlfK73z9yY-6G6442xD9QPYHZQ5YBdPrUgvbgtFx4I"/>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856" y="837984"/>
            <a:ext cx="9157855" cy="152616"/>
          </a:xfrm>
          <a:prstGeom prst="rect">
            <a:avLst/>
          </a:prstGeom>
          <a:noFill/>
          <a:extLst>
            <a:ext uri="{909E8E84-426E-40DD-AFC4-6F175D3DCCD1}">
              <a14:hiddenFill xmlns:a14="http://schemas.microsoft.com/office/drawing/2010/main">
                <a:solidFill>
                  <a:srgbClr val="FFFFFF"/>
                </a:solidFill>
              </a14:hiddenFill>
            </a:ext>
          </a:extLst>
        </p:spPr>
      </p:pic>
      <p:sp>
        <p:nvSpPr>
          <p:cNvPr id="14" name="Subtitle 2"/>
          <p:cNvSpPr txBox="1">
            <a:spLocks/>
          </p:cNvSpPr>
          <p:nvPr userDrawn="1"/>
        </p:nvSpPr>
        <p:spPr>
          <a:xfrm>
            <a:off x="-12700" y="5727700"/>
            <a:ext cx="6292850" cy="4953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baseline="0">
                <a:solidFill>
                  <a:schemeClr val="tx1">
                    <a:tint val="75000"/>
                  </a:schemeClr>
                </a:solidFill>
                <a:latin typeface="Monotype Corsiva" pitchFamily="66"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t>adnan.amin@imsciences.edu.pk</a:t>
            </a:r>
          </a:p>
        </p:txBody>
      </p:sp>
    </p:spTree>
    <p:extLst>
      <p:ext uri="{BB962C8B-B14F-4D97-AF65-F5344CB8AC3E}">
        <p14:creationId xmlns:p14="http://schemas.microsoft.com/office/powerpoint/2010/main" val="33156146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DATA MINING</a:t>
            </a:r>
          </a:p>
        </p:txBody>
      </p:sp>
      <p:sp>
        <p:nvSpPr>
          <p:cNvPr id="5" name="Footer Placeholder 4"/>
          <p:cNvSpPr>
            <a:spLocks noGrp="1"/>
          </p:cNvSpPr>
          <p:nvPr>
            <p:ph type="ftr" sz="quarter" idx="11"/>
          </p:nvPr>
        </p:nvSpPr>
        <p:spPr/>
        <p:txBody>
          <a:bodyPr/>
          <a:lstStyle/>
          <a:p>
            <a:r>
              <a:rPr lang="en-US"/>
              <a:t>Institute of Management Sciences, Peshawa</a:t>
            </a:r>
          </a:p>
        </p:txBody>
      </p:sp>
      <p:sp>
        <p:nvSpPr>
          <p:cNvPr id="6" name="Slide Number Placeholder 5"/>
          <p:cNvSpPr>
            <a:spLocks noGrp="1"/>
          </p:cNvSpPr>
          <p:nvPr>
            <p:ph type="sldNum" sz="quarter" idx="12"/>
          </p:nvPr>
        </p:nvSpPr>
        <p:spPr/>
        <p:txBody>
          <a:bodyPr/>
          <a:lstStyle/>
          <a:p>
            <a:fld id="{39C6C677-AF03-4AF0-BA68-1BB2A6874346}" type="slidenum">
              <a:rPr lang="en-US" smtClean="0"/>
              <a:t>‹#›</a:t>
            </a:fld>
            <a:endParaRPr lang="en-US"/>
          </a:p>
        </p:txBody>
      </p:sp>
    </p:spTree>
    <p:extLst>
      <p:ext uri="{BB962C8B-B14F-4D97-AF65-F5344CB8AC3E}">
        <p14:creationId xmlns:p14="http://schemas.microsoft.com/office/powerpoint/2010/main" val="52684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DATA MINING</a:t>
            </a:r>
          </a:p>
        </p:txBody>
      </p:sp>
      <p:sp>
        <p:nvSpPr>
          <p:cNvPr id="5" name="Footer Placeholder 4"/>
          <p:cNvSpPr>
            <a:spLocks noGrp="1"/>
          </p:cNvSpPr>
          <p:nvPr>
            <p:ph type="ftr" sz="quarter" idx="11"/>
          </p:nvPr>
        </p:nvSpPr>
        <p:spPr/>
        <p:txBody>
          <a:bodyPr/>
          <a:lstStyle/>
          <a:p>
            <a:r>
              <a:rPr lang="en-US"/>
              <a:t>Institute of Management Sciences, Peshawa</a:t>
            </a:r>
          </a:p>
        </p:txBody>
      </p:sp>
      <p:sp>
        <p:nvSpPr>
          <p:cNvPr id="6" name="Slide Number Placeholder 5"/>
          <p:cNvSpPr>
            <a:spLocks noGrp="1"/>
          </p:cNvSpPr>
          <p:nvPr>
            <p:ph type="sldNum" sz="quarter" idx="12"/>
          </p:nvPr>
        </p:nvSpPr>
        <p:spPr/>
        <p:txBody>
          <a:bodyPr/>
          <a:lstStyle/>
          <a:p>
            <a:fld id="{39C6C677-AF03-4AF0-BA68-1BB2A6874346}" type="slidenum">
              <a:rPr lang="en-US" smtClean="0"/>
              <a:t>‹#›</a:t>
            </a:fld>
            <a:endParaRPr lang="en-US"/>
          </a:p>
        </p:txBody>
      </p:sp>
    </p:spTree>
    <p:extLst>
      <p:ext uri="{BB962C8B-B14F-4D97-AF65-F5344CB8AC3E}">
        <p14:creationId xmlns:p14="http://schemas.microsoft.com/office/powerpoint/2010/main" val="392568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104900" y="0"/>
            <a:ext cx="8039100" cy="381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477000"/>
            <a:ext cx="9144000" cy="381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381000"/>
            <a:ext cx="8839200" cy="762000"/>
          </a:xfrm>
        </p:spPr>
        <p:txBody>
          <a:bodyPr>
            <a:normAutofit/>
          </a:bodyPr>
          <a:lstStyle>
            <a:lvl1pPr algn="l">
              <a:defRPr sz="3600" b="1">
                <a:solidFill>
                  <a:schemeClr val="accent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152400" y="1219200"/>
            <a:ext cx="8839200" cy="4906963"/>
          </a:xfrm>
        </p:spPr>
        <p:txBody>
          <a:bodyPr>
            <a:normAutofit/>
          </a:bodyPr>
          <a:lstStyle>
            <a:lvl1pPr marL="342900" indent="-342900">
              <a:buFont typeface="Wingdings" pitchFamily="2" charset="2"/>
              <a:buChar char="v"/>
              <a:defRPr sz="2400">
                <a:latin typeface="Microsoft Sans Serif" pitchFamily="34" charset="0"/>
                <a:cs typeface="Microsoft Sans Serif" pitchFamily="34" charset="0"/>
              </a:defRPr>
            </a:lvl1pPr>
            <a:lvl2pPr>
              <a:defRPr sz="2400">
                <a:latin typeface="Microsoft Sans Serif" pitchFamily="34" charset="0"/>
                <a:cs typeface="Microsoft Sans Serif" pitchFamily="34" charset="0"/>
              </a:defRPr>
            </a:lvl2pPr>
            <a:lvl3pPr marL="1143000" indent="-228600">
              <a:buFont typeface="Wingdings" pitchFamily="2" charset="2"/>
              <a:buChar char="§"/>
              <a:defRPr sz="2400">
                <a:latin typeface="Microsoft Sans Serif" pitchFamily="34" charset="0"/>
                <a:cs typeface="Microsoft Sans Serif" pitchFamily="34" charset="0"/>
              </a:defRPr>
            </a:lvl3pPr>
            <a:lvl4pPr marL="1600200" indent="-228600">
              <a:buFont typeface="Courier New" pitchFamily="49" charset="0"/>
              <a:buChar char="o"/>
              <a:defRPr sz="2400">
                <a:latin typeface="Microsoft Sans Serif" pitchFamily="34" charset="0"/>
                <a:cs typeface="Microsoft Sans Serif" pitchFamily="34" charset="0"/>
              </a:defRPr>
            </a:lvl4pPr>
            <a:lvl5pPr>
              <a:defRPr sz="2400">
                <a:latin typeface="Microsoft Sans Serif" pitchFamily="34" charset="0"/>
                <a:cs typeface="Microsoft Sans Serif"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0" y="7937"/>
            <a:ext cx="9118600" cy="365125"/>
          </a:xfrm>
        </p:spPr>
        <p:txBody>
          <a:bodyPr/>
          <a:lstStyle>
            <a:lvl1pPr algn="r">
              <a:defRPr b="1">
                <a:solidFill>
                  <a:srgbClr val="FFFF00"/>
                </a:solidFill>
              </a:defRPr>
            </a:lvl1pPr>
          </a:lstStyle>
          <a:p>
            <a:r>
              <a:rPr lang="en-US"/>
              <a:t>DATA MINING</a:t>
            </a:r>
            <a:endParaRPr lang="en-US" dirty="0"/>
          </a:p>
        </p:txBody>
      </p:sp>
      <p:sp>
        <p:nvSpPr>
          <p:cNvPr id="5" name="Footer Placeholder 4"/>
          <p:cNvSpPr>
            <a:spLocks noGrp="1"/>
          </p:cNvSpPr>
          <p:nvPr>
            <p:ph type="ftr" sz="quarter" idx="11"/>
          </p:nvPr>
        </p:nvSpPr>
        <p:spPr>
          <a:xfrm>
            <a:off x="2209800" y="6477000"/>
            <a:ext cx="4724400" cy="365125"/>
          </a:xfrm>
        </p:spPr>
        <p:txBody>
          <a:bodyPr/>
          <a:lstStyle>
            <a:lvl1pPr>
              <a:defRPr b="1">
                <a:solidFill>
                  <a:schemeClr val="bg1"/>
                </a:solidFill>
              </a:defRPr>
            </a:lvl1pPr>
          </a:lstStyle>
          <a:p>
            <a:r>
              <a:rPr lang="en-US"/>
              <a:t>Institute of Management Sciences, Peshawa</a:t>
            </a:r>
            <a:endParaRPr lang="en-US" dirty="0"/>
          </a:p>
        </p:txBody>
      </p:sp>
      <p:sp>
        <p:nvSpPr>
          <p:cNvPr id="6" name="Slide Number Placeholder 5"/>
          <p:cNvSpPr>
            <a:spLocks noGrp="1"/>
          </p:cNvSpPr>
          <p:nvPr>
            <p:ph type="sldNum" sz="quarter" idx="12"/>
          </p:nvPr>
        </p:nvSpPr>
        <p:spPr>
          <a:xfrm>
            <a:off x="7010400" y="6477000"/>
            <a:ext cx="2133600" cy="365125"/>
          </a:xfrm>
        </p:spPr>
        <p:txBody>
          <a:bodyPr/>
          <a:lstStyle>
            <a:lvl1pPr>
              <a:defRPr b="1">
                <a:solidFill>
                  <a:srgbClr val="FFFF00"/>
                </a:solidFill>
              </a:defRPr>
            </a:lvl1pPr>
          </a:lstStyle>
          <a:p>
            <a:r>
              <a:rPr lang="en-US" dirty="0"/>
              <a:t>Slide # </a:t>
            </a:r>
            <a:fld id="{FE14138C-13B2-4E7F-8FC8-613D7E520954}" type="slidenum">
              <a:rPr lang="en-US" smtClean="0"/>
              <a:t>‹#›</a:t>
            </a:fld>
            <a:endParaRPr lang="en-US" dirty="0"/>
          </a:p>
        </p:txBody>
      </p:sp>
      <p:sp>
        <p:nvSpPr>
          <p:cNvPr id="9" name="TextBox 8"/>
          <p:cNvSpPr txBox="1"/>
          <p:nvPr userDrawn="1"/>
        </p:nvSpPr>
        <p:spPr>
          <a:xfrm>
            <a:off x="0" y="6489700"/>
            <a:ext cx="2209800" cy="307777"/>
          </a:xfrm>
          <a:prstGeom prst="rect">
            <a:avLst/>
          </a:prstGeom>
          <a:noFill/>
        </p:spPr>
        <p:txBody>
          <a:bodyPr wrap="square" rtlCol="0">
            <a:spAutoFit/>
          </a:bodyPr>
          <a:lstStyle/>
          <a:p>
            <a:r>
              <a:rPr lang="en-US" sz="1400" b="1" dirty="0">
                <a:solidFill>
                  <a:srgbClr val="FFFF00"/>
                </a:solidFill>
              </a:rPr>
              <a:t>ADNAN</a:t>
            </a:r>
            <a:r>
              <a:rPr lang="en-US" sz="1400" b="1" baseline="0" dirty="0">
                <a:solidFill>
                  <a:srgbClr val="FFFF00"/>
                </a:solidFill>
              </a:rPr>
              <a:t> AMIN</a:t>
            </a:r>
            <a:endParaRPr lang="en-US" sz="1400" b="1" dirty="0">
              <a:solidFill>
                <a:srgbClr val="FFFF00"/>
              </a:solidFill>
            </a:endParaRPr>
          </a:p>
        </p:txBody>
      </p:sp>
      <p:pic>
        <p:nvPicPr>
          <p:cNvPr id="10" name="Picture 9"/>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104900" cy="381000"/>
          </a:xfrm>
          <a:prstGeom prst="rect">
            <a:avLst/>
          </a:prstGeom>
        </p:spPr>
      </p:pic>
      <p:pic>
        <p:nvPicPr>
          <p:cNvPr id="11" name="Picture 2" descr="https://encrypted-tbn3.gstatic.com/images?q=tbn:ANd9GcTiY1msVR2HkC8p2hlfK73z9yY-6G6442xD9QPYHZQ5YBdPrUgvbgtFx4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855" y="1143000"/>
            <a:ext cx="9157855"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58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DATA MINING</a:t>
            </a:r>
          </a:p>
        </p:txBody>
      </p:sp>
      <p:sp>
        <p:nvSpPr>
          <p:cNvPr id="5" name="Footer Placeholder 4"/>
          <p:cNvSpPr>
            <a:spLocks noGrp="1"/>
          </p:cNvSpPr>
          <p:nvPr>
            <p:ph type="ftr" sz="quarter" idx="11"/>
          </p:nvPr>
        </p:nvSpPr>
        <p:spPr/>
        <p:txBody>
          <a:bodyPr/>
          <a:lstStyle/>
          <a:p>
            <a:r>
              <a:rPr lang="en-US"/>
              <a:t>Institute of Management Sciences, Peshawa</a:t>
            </a:r>
          </a:p>
        </p:txBody>
      </p:sp>
      <p:sp>
        <p:nvSpPr>
          <p:cNvPr id="6" name="Slide Number Placeholder 5"/>
          <p:cNvSpPr>
            <a:spLocks noGrp="1"/>
          </p:cNvSpPr>
          <p:nvPr>
            <p:ph type="sldNum" sz="quarter" idx="12"/>
          </p:nvPr>
        </p:nvSpPr>
        <p:spPr/>
        <p:txBody>
          <a:bodyPr/>
          <a:lstStyle/>
          <a:p>
            <a:fld id="{39C6C677-AF03-4AF0-BA68-1BB2A6874346}" type="slidenum">
              <a:rPr lang="en-US" smtClean="0"/>
              <a:t>‹#›</a:t>
            </a:fld>
            <a:endParaRPr lang="en-US"/>
          </a:p>
        </p:txBody>
      </p:sp>
    </p:spTree>
    <p:extLst>
      <p:ext uri="{BB962C8B-B14F-4D97-AF65-F5344CB8AC3E}">
        <p14:creationId xmlns:p14="http://schemas.microsoft.com/office/powerpoint/2010/main" val="143415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DATA MINING</a:t>
            </a:r>
          </a:p>
        </p:txBody>
      </p:sp>
      <p:sp>
        <p:nvSpPr>
          <p:cNvPr id="6" name="Footer Placeholder 5"/>
          <p:cNvSpPr>
            <a:spLocks noGrp="1"/>
          </p:cNvSpPr>
          <p:nvPr>
            <p:ph type="ftr" sz="quarter" idx="11"/>
          </p:nvPr>
        </p:nvSpPr>
        <p:spPr/>
        <p:txBody>
          <a:bodyPr/>
          <a:lstStyle/>
          <a:p>
            <a:r>
              <a:rPr lang="en-US"/>
              <a:t>Institute of Management Sciences, Peshawa</a:t>
            </a:r>
          </a:p>
        </p:txBody>
      </p:sp>
      <p:sp>
        <p:nvSpPr>
          <p:cNvPr id="7" name="Slide Number Placeholder 6"/>
          <p:cNvSpPr>
            <a:spLocks noGrp="1"/>
          </p:cNvSpPr>
          <p:nvPr>
            <p:ph type="sldNum" sz="quarter" idx="12"/>
          </p:nvPr>
        </p:nvSpPr>
        <p:spPr/>
        <p:txBody>
          <a:bodyPr/>
          <a:lstStyle/>
          <a:p>
            <a:fld id="{39C6C677-AF03-4AF0-BA68-1BB2A6874346}" type="slidenum">
              <a:rPr lang="en-US" smtClean="0"/>
              <a:t>‹#›</a:t>
            </a:fld>
            <a:endParaRPr lang="en-US"/>
          </a:p>
        </p:txBody>
      </p:sp>
    </p:spTree>
    <p:extLst>
      <p:ext uri="{BB962C8B-B14F-4D97-AF65-F5344CB8AC3E}">
        <p14:creationId xmlns:p14="http://schemas.microsoft.com/office/powerpoint/2010/main" val="304865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DATA MINING</a:t>
            </a:r>
          </a:p>
        </p:txBody>
      </p:sp>
      <p:sp>
        <p:nvSpPr>
          <p:cNvPr id="8" name="Footer Placeholder 7"/>
          <p:cNvSpPr>
            <a:spLocks noGrp="1"/>
          </p:cNvSpPr>
          <p:nvPr>
            <p:ph type="ftr" sz="quarter" idx="11"/>
          </p:nvPr>
        </p:nvSpPr>
        <p:spPr/>
        <p:txBody>
          <a:bodyPr/>
          <a:lstStyle/>
          <a:p>
            <a:r>
              <a:rPr lang="en-US"/>
              <a:t>Institute of Management Sciences, Peshawa</a:t>
            </a:r>
          </a:p>
        </p:txBody>
      </p:sp>
      <p:sp>
        <p:nvSpPr>
          <p:cNvPr id="9" name="Slide Number Placeholder 8"/>
          <p:cNvSpPr>
            <a:spLocks noGrp="1"/>
          </p:cNvSpPr>
          <p:nvPr>
            <p:ph type="sldNum" sz="quarter" idx="12"/>
          </p:nvPr>
        </p:nvSpPr>
        <p:spPr/>
        <p:txBody>
          <a:bodyPr/>
          <a:lstStyle/>
          <a:p>
            <a:fld id="{39C6C677-AF03-4AF0-BA68-1BB2A6874346}" type="slidenum">
              <a:rPr lang="en-US" smtClean="0"/>
              <a:t>‹#›</a:t>
            </a:fld>
            <a:endParaRPr lang="en-US"/>
          </a:p>
        </p:txBody>
      </p:sp>
    </p:spTree>
    <p:extLst>
      <p:ext uri="{BB962C8B-B14F-4D97-AF65-F5344CB8AC3E}">
        <p14:creationId xmlns:p14="http://schemas.microsoft.com/office/powerpoint/2010/main" val="83508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DATA MINING</a:t>
            </a:r>
          </a:p>
        </p:txBody>
      </p:sp>
      <p:sp>
        <p:nvSpPr>
          <p:cNvPr id="4" name="Footer Placeholder 3"/>
          <p:cNvSpPr>
            <a:spLocks noGrp="1"/>
          </p:cNvSpPr>
          <p:nvPr>
            <p:ph type="ftr" sz="quarter" idx="11"/>
          </p:nvPr>
        </p:nvSpPr>
        <p:spPr/>
        <p:txBody>
          <a:bodyPr/>
          <a:lstStyle/>
          <a:p>
            <a:r>
              <a:rPr lang="en-US"/>
              <a:t>Institute of Management Sciences, Peshawa</a:t>
            </a:r>
          </a:p>
        </p:txBody>
      </p:sp>
      <p:sp>
        <p:nvSpPr>
          <p:cNvPr id="5" name="Slide Number Placeholder 4"/>
          <p:cNvSpPr>
            <a:spLocks noGrp="1"/>
          </p:cNvSpPr>
          <p:nvPr>
            <p:ph type="sldNum" sz="quarter" idx="12"/>
          </p:nvPr>
        </p:nvSpPr>
        <p:spPr/>
        <p:txBody>
          <a:bodyPr/>
          <a:lstStyle/>
          <a:p>
            <a:fld id="{39C6C677-AF03-4AF0-BA68-1BB2A6874346}" type="slidenum">
              <a:rPr lang="en-US" smtClean="0"/>
              <a:t>‹#›</a:t>
            </a:fld>
            <a:endParaRPr lang="en-US"/>
          </a:p>
        </p:txBody>
      </p:sp>
    </p:spTree>
    <p:extLst>
      <p:ext uri="{BB962C8B-B14F-4D97-AF65-F5344CB8AC3E}">
        <p14:creationId xmlns:p14="http://schemas.microsoft.com/office/powerpoint/2010/main" val="307064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DATA MINING</a:t>
            </a:r>
          </a:p>
        </p:txBody>
      </p:sp>
      <p:sp>
        <p:nvSpPr>
          <p:cNvPr id="3" name="Footer Placeholder 2"/>
          <p:cNvSpPr>
            <a:spLocks noGrp="1"/>
          </p:cNvSpPr>
          <p:nvPr>
            <p:ph type="ftr" sz="quarter" idx="11"/>
          </p:nvPr>
        </p:nvSpPr>
        <p:spPr/>
        <p:txBody>
          <a:bodyPr/>
          <a:lstStyle/>
          <a:p>
            <a:r>
              <a:rPr lang="en-US"/>
              <a:t>Institute of Management Sciences, Peshawa</a:t>
            </a:r>
          </a:p>
        </p:txBody>
      </p:sp>
      <p:sp>
        <p:nvSpPr>
          <p:cNvPr id="4" name="Slide Number Placeholder 3"/>
          <p:cNvSpPr>
            <a:spLocks noGrp="1"/>
          </p:cNvSpPr>
          <p:nvPr>
            <p:ph type="sldNum" sz="quarter" idx="12"/>
          </p:nvPr>
        </p:nvSpPr>
        <p:spPr/>
        <p:txBody>
          <a:bodyPr/>
          <a:lstStyle/>
          <a:p>
            <a:fld id="{39C6C677-AF03-4AF0-BA68-1BB2A6874346}" type="slidenum">
              <a:rPr lang="en-US" smtClean="0"/>
              <a:t>‹#›</a:t>
            </a:fld>
            <a:endParaRPr lang="en-US"/>
          </a:p>
        </p:txBody>
      </p:sp>
    </p:spTree>
    <p:extLst>
      <p:ext uri="{BB962C8B-B14F-4D97-AF65-F5344CB8AC3E}">
        <p14:creationId xmlns:p14="http://schemas.microsoft.com/office/powerpoint/2010/main" val="118754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DATA MINING</a:t>
            </a:r>
          </a:p>
        </p:txBody>
      </p:sp>
      <p:sp>
        <p:nvSpPr>
          <p:cNvPr id="6" name="Footer Placeholder 5"/>
          <p:cNvSpPr>
            <a:spLocks noGrp="1"/>
          </p:cNvSpPr>
          <p:nvPr>
            <p:ph type="ftr" sz="quarter" idx="11"/>
          </p:nvPr>
        </p:nvSpPr>
        <p:spPr/>
        <p:txBody>
          <a:bodyPr/>
          <a:lstStyle/>
          <a:p>
            <a:r>
              <a:rPr lang="en-US"/>
              <a:t>Institute of Management Sciences, Peshawa</a:t>
            </a:r>
          </a:p>
        </p:txBody>
      </p:sp>
      <p:sp>
        <p:nvSpPr>
          <p:cNvPr id="7" name="Slide Number Placeholder 6"/>
          <p:cNvSpPr>
            <a:spLocks noGrp="1"/>
          </p:cNvSpPr>
          <p:nvPr>
            <p:ph type="sldNum" sz="quarter" idx="12"/>
          </p:nvPr>
        </p:nvSpPr>
        <p:spPr/>
        <p:txBody>
          <a:bodyPr/>
          <a:lstStyle/>
          <a:p>
            <a:fld id="{39C6C677-AF03-4AF0-BA68-1BB2A6874346}" type="slidenum">
              <a:rPr lang="en-US" smtClean="0"/>
              <a:t>‹#›</a:t>
            </a:fld>
            <a:endParaRPr lang="en-US"/>
          </a:p>
        </p:txBody>
      </p:sp>
    </p:spTree>
    <p:extLst>
      <p:ext uri="{BB962C8B-B14F-4D97-AF65-F5344CB8AC3E}">
        <p14:creationId xmlns:p14="http://schemas.microsoft.com/office/powerpoint/2010/main" val="262111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DATA MINING</a:t>
            </a:r>
          </a:p>
        </p:txBody>
      </p:sp>
      <p:sp>
        <p:nvSpPr>
          <p:cNvPr id="6" name="Footer Placeholder 5"/>
          <p:cNvSpPr>
            <a:spLocks noGrp="1"/>
          </p:cNvSpPr>
          <p:nvPr>
            <p:ph type="ftr" sz="quarter" idx="11"/>
          </p:nvPr>
        </p:nvSpPr>
        <p:spPr/>
        <p:txBody>
          <a:bodyPr/>
          <a:lstStyle/>
          <a:p>
            <a:r>
              <a:rPr lang="en-US"/>
              <a:t>Institute of Management Sciences, Peshawa</a:t>
            </a:r>
          </a:p>
        </p:txBody>
      </p:sp>
      <p:sp>
        <p:nvSpPr>
          <p:cNvPr id="7" name="Slide Number Placeholder 6"/>
          <p:cNvSpPr>
            <a:spLocks noGrp="1"/>
          </p:cNvSpPr>
          <p:nvPr>
            <p:ph type="sldNum" sz="quarter" idx="12"/>
          </p:nvPr>
        </p:nvSpPr>
        <p:spPr/>
        <p:txBody>
          <a:bodyPr/>
          <a:lstStyle/>
          <a:p>
            <a:fld id="{39C6C677-AF03-4AF0-BA68-1BB2A6874346}" type="slidenum">
              <a:rPr lang="en-US" smtClean="0"/>
              <a:t>‹#›</a:t>
            </a:fld>
            <a:endParaRPr lang="en-US"/>
          </a:p>
        </p:txBody>
      </p:sp>
    </p:spTree>
    <p:extLst>
      <p:ext uri="{BB962C8B-B14F-4D97-AF65-F5344CB8AC3E}">
        <p14:creationId xmlns:p14="http://schemas.microsoft.com/office/powerpoint/2010/main" val="362880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DATA MINING</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Institute of Management Sciences, Peshawa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6C677-AF03-4AF0-BA68-1BB2A6874346}" type="slidenum">
              <a:rPr lang="en-US" smtClean="0"/>
              <a:t>‹#›</a:t>
            </a:fld>
            <a:endParaRPr lang="en-US"/>
          </a:p>
        </p:txBody>
      </p:sp>
    </p:spTree>
    <p:extLst>
      <p:ext uri="{BB962C8B-B14F-4D97-AF65-F5344CB8AC3E}">
        <p14:creationId xmlns:p14="http://schemas.microsoft.com/office/powerpoint/2010/main" val="3128597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772400" cy="1470025"/>
          </a:xfrm>
        </p:spPr>
        <p:txBody>
          <a:bodyPr>
            <a:normAutofit fontScale="90000"/>
          </a:bodyPr>
          <a:lstStyle/>
          <a:p>
            <a:r>
              <a:rPr lang="en-US" dirty="0"/>
              <a:t>Adv. Machine Learning</a:t>
            </a:r>
          </a:p>
        </p:txBody>
      </p:sp>
      <p:sp>
        <p:nvSpPr>
          <p:cNvPr id="3" name="Subtitle 2"/>
          <p:cNvSpPr>
            <a:spLocks noGrp="1"/>
          </p:cNvSpPr>
          <p:nvPr>
            <p:ph type="subTitle" idx="1"/>
          </p:nvPr>
        </p:nvSpPr>
        <p:spPr/>
        <p:txBody>
          <a:bodyPr>
            <a:noAutofit/>
          </a:bodyPr>
          <a:lstStyle/>
          <a:p>
            <a:pPr algn="l"/>
            <a:r>
              <a:rPr lang="en-US" dirty="0"/>
              <a:t>BY</a:t>
            </a:r>
            <a:endParaRPr lang="en-US" sz="4000" dirty="0"/>
          </a:p>
          <a:p>
            <a:pPr algn="l"/>
            <a:r>
              <a:rPr lang="en-US" dirty="0"/>
              <a:t>Adnan Amin</a:t>
            </a:r>
          </a:p>
        </p:txBody>
      </p:sp>
      <p:sp>
        <p:nvSpPr>
          <p:cNvPr id="4" name="Date Placeholder 3"/>
          <p:cNvSpPr>
            <a:spLocks noGrp="1"/>
          </p:cNvSpPr>
          <p:nvPr>
            <p:ph type="dt" sz="half" idx="10"/>
          </p:nvPr>
        </p:nvSpPr>
        <p:spPr/>
        <p:txBody>
          <a:bodyPr/>
          <a:lstStyle/>
          <a:p>
            <a:r>
              <a:rPr lang="en-US"/>
              <a:t>DATA MINING</a:t>
            </a:r>
            <a:endParaRPr lang="en-US" dirty="0"/>
          </a:p>
        </p:txBody>
      </p:sp>
      <p:sp>
        <p:nvSpPr>
          <p:cNvPr id="5" name="Footer Placeholder 4"/>
          <p:cNvSpPr>
            <a:spLocks noGrp="1"/>
          </p:cNvSpPr>
          <p:nvPr>
            <p:ph type="ftr" sz="quarter" idx="11"/>
          </p:nvPr>
        </p:nvSpPr>
        <p:spPr/>
        <p:txBody>
          <a:bodyPr/>
          <a:lstStyle/>
          <a:p>
            <a:r>
              <a:rPr lang="en-US" sz="1600"/>
              <a:t>Institute of Management Sciences, Peshawa</a:t>
            </a:r>
            <a:endParaRPr lang="en-US" sz="1600" dirty="0"/>
          </a:p>
        </p:txBody>
      </p:sp>
    </p:spTree>
    <p:extLst>
      <p:ext uri="{BB962C8B-B14F-4D97-AF65-F5344CB8AC3E}">
        <p14:creationId xmlns:p14="http://schemas.microsoft.com/office/powerpoint/2010/main" val="386402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FB69-5A8F-499A-ABB2-499B759CC466}"/>
              </a:ext>
            </a:extLst>
          </p:cNvPr>
          <p:cNvSpPr>
            <a:spLocks noGrp="1"/>
          </p:cNvSpPr>
          <p:nvPr>
            <p:ph type="title"/>
          </p:nvPr>
        </p:nvSpPr>
        <p:spPr/>
        <p:txBody>
          <a:bodyPr/>
          <a:lstStyle/>
          <a:p>
            <a:r>
              <a:rPr lang="en-US" dirty="0"/>
              <a:t>K-Nearest Neighbored </a:t>
            </a:r>
          </a:p>
        </p:txBody>
      </p:sp>
      <p:sp>
        <p:nvSpPr>
          <p:cNvPr id="3" name="Content Placeholder 2">
            <a:extLst>
              <a:ext uri="{FF2B5EF4-FFF2-40B4-BE49-F238E27FC236}">
                <a16:creationId xmlns:a16="http://schemas.microsoft.com/office/drawing/2014/main" id="{FC3D9F32-3FDE-4F14-8844-B64E99AAA65E}"/>
              </a:ext>
            </a:extLst>
          </p:cNvPr>
          <p:cNvSpPr>
            <a:spLocks noGrp="1"/>
          </p:cNvSpPr>
          <p:nvPr>
            <p:ph idx="1"/>
          </p:nvPr>
        </p:nvSpPr>
        <p:spPr/>
        <p:txBody>
          <a:bodyPr/>
          <a:lstStyle/>
          <a:p>
            <a:r>
              <a:rPr lang="en-US" b="0" i="0" dirty="0">
                <a:solidFill>
                  <a:srgbClr val="000000"/>
                </a:solidFill>
                <a:effectLst/>
                <a:latin typeface="inter-regular"/>
              </a:rPr>
              <a:t>K-NN algorithm can be used for Regression as well as for Classification.</a:t>
            </a:r>
          </a:p>
          <a:p>
            <a:r>
              <a:rPr lang="en-US" dirty="0"/>
              <a:t>Non-parametric algorithm</a:t>
            </a:r>
          </a:p>
          <a:p>
            <a:pPr lvl="1"/>
            <a:r>
              <a:rPr lang="en-US" dirty="0"/>
              <a:t>cannot make any assumption on underlying data.</a:t>
            </a:r>
          </a:p>
          <a:p>
            <a:r>
              <a:rPr lang="en-US" dirty="0"/>
              <a:t>Lazy Learner algorithm</a:t>
            </a:r>
          </a:p>
          <a:p>
            <a:pPr lvl="1"/>
            <a:r>
              <a:rPr lang="en-US" dirty="0"/>
              <a:t>cannot learn from the training set it stores the dataset and at the time of classification it performs an action on data.</a:t>
            </a:r>
          </a:p>
        </p:txBody>
      </p:sp>
      <p:sp>
        <p:nvSpPr>
          <p:cNvPr id="4" name="Date Placeholder 3">
            <a:extLst>
              <a:ext uri="{FF2B5EF4-FFF2-40B4-BE49-F238E27FC236}">
                <a16:creationId xmlns:a16="http://schemas.microsoft.com/office/drawing/2014/main" id="{18CA068A-7C09-44E4-87B1-6B6BF7051BBC}"/>
              </a:ext>
            </a:extLst>
          </p:cNvPr>
          <p:cNvSpPr>
            <a:spLocks noGrp="1"/>
          </p:cNvSpPr>
          <p:nvPr>
            <p:ph type="dt" sz="half" idx="10"/>
          </p:nvPr>
        </p:nvSpPr>
        <p:spPr/>
        <p:txBody>
          <a:bodyPr/>
          <a:lstStyle/>
          <a:p>
            <a:r>
              <a:rPr lang="en-US"/>
              <a:t>DATA MINING</a:t>
            </a:r>
            <a:endParaRPr lang="en-US" dirty="0"/>
          </a:p>
        </p:txBody>
      </p:sp>
      <p:sp>
        <p:nvSpPr>
          <p:cNvPr id="5" name="Footer Placeholder 4">
            <a:extLst>
              <a:ext uri="{FF2B5EF4-FFF2-40B4-BE49-F238E27FC236}">
                <a16:creationId xmlns:a16="http://schemas.microsoft.com/office/drawing/2014/main" id="{E69317B9-C5B8-4995-AC98-6C6E0548149C}"/>
              </a:ext>
            </a:extLst>
          </p:cNvPr>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a:extLst>
              <a:ext uri="{FF2B5EF4-FFF2-40B4-BE49-F238E27FC236}">
                <a16:creationId xmlns:a16="http://schemas.microsoft.com/office/drawing/2014/main" id="{DBEDEA77-FC71-4D55-97AF-DC49D10B52B2}"/>
              </a:ext>
            </a:extLst>
          </p:cNvPr>
          <p:cNvSpPr>
            <a:spLocks noGrp="1"/>
          </p:cNvSpPr>
          <p:nvPr>
            <p:ph type="sldNum" sz="quarter" idx="12"/>
          </p:nvPr>
        </p:nvSpPr>
        <p:spPr/>
        <p:txBody>
          <a:bodyPr/>
          <a:lstStyle/>
          <a:p>
            <a:r>
              <a:rPr lang="en-US"/>
              <a:t>Slide # </a:t>
            </a:r>
            <a:fld id="{FE14138C-13B2-4E7F-8FC8-613D7E520954}" type="slidenum">
              <a:rPr lang="en-US" smtClean="0"/>
              <a:t>10</a:t>
            </a:fld>
            <a:endParaRPr lang="en-US" dirty="0"/>
          </a:p>
        </p:txBody>
      </p:sp>
    </p:spTree>
    <p:extLst>
      <p:ext uri="{BB962C8B-B14F-4D97-AF65-F5344CB8AC3E}">
        <p14:creationId xmlns:p14="http://schemas.microsoft.com/office/powerpoint/2010/main" val="372323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D3002-5B90-4259-8CE2-BDCCADE969AB}"/>
              </a:ext>
            </a:extLst>
          </p:cNvPr>
          <p:cNvSpPr>
            <a:spLocks noGrp="1"/>
          </p:cNvSpPr>
          <p:nvPr>
            <p:ph idx="1"/>
          </p:nvPr>
        </p:nvSpPr>
        <p:spPr>
          <a:xfrm>
            <a:off x="129886" y="1571842"/>
            <a:ext cx="3964133" cy="3263504"/>
          </a:xfrm>
        </p:spPr>
        <p:txBody>
          <a:bodyPr>
            <a:normAutofit fontScale="92500"/>
          </a:bodyPr>
          <a:lstStyle/>
          <a:p>
            <a:pPr marL="0" indent="0">
              <a:buNone/>
            </a:pPr>
            <a:r>
              <a:rPr lang="en-US" b="1" dirty="0">
                <a:effectLst>
                  <a:outerShdw blurRad="38100" dist="38100" dir="2700000" algn="tl">
                    <a:srgbClr val="000000">
                      <a:alpha val="43137"/>
                    </a:srgbClr>
                  </a:outerShdw>
                </a:effectLst>
              </a:rPr>
              <a:t>Eager</a:t>
            </a:r>
          </a:p>
          <a:p>
            <a:pPr algn="just"/>
            <a:r>
              <a:rPr lang="en-US" b="0" i="0" dirty="0">
                <a:effectLst/>
                <a:latin typeface="Lora"/>
              </a:rPr>
              <a:t>Construct a generalized model from a given dataset before performing prediction on given new points to classify.</a:t>
            </a:r>
          </a:p>
          <a:p>
            <a:r>
              <a:rPr lang="en-US" dirty="0">
                <a:latin typeface="Lora"/>
              </a:rPr>
              <a:t>Then ready/</a:t>
            </a:r>
            <a:r>
              <a:rPr lang="en-US" b="0" i="0" dirty="0">
                <a:effectLst/>
                <a:latin typeface="Lora"/>
              </a:rPr>
              <a:t>eager to classify unobserved data points.</a:t>
            </a:r>
            <a:endParaRPr lang="en-PK" dirty="0"/>
          </a:p>
        </p:txBody>
      </p:sp>
      <p:sp>
        <p:nvSpPr>
          <p:cNvPr id="4" name="Content Placeholder 2">
            <a:extLst>
              <a:ext uri="{FF2B5EF4-FFF2-40B4-BE49-F238E27FC236}">
                <a16:creationId xmlns:a16="http://schemas.microsoft.com/office/drawing/2014/main" id="{E96160DC-0B1E-4B83-B252-8456EF3ABA74}"/>
              </a:ext>
            </a:extLst>
          </p:cNvPr>
          <p:cNvSpPr txBox="1">
            <a:spLocks/>
          </p:cNvSpPr>
          <p:nvPr/>
        </p:nvSpPr>
        <p:spPr>
          <a:xfrm>
            <a:off x="4940876" y="1571842"/>
            <a:ext cx="3964133"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PK" sz="2100"/>
          </a:p>
        </p:txBody>
      </p:sp>
      <p:sp>
        <p:nvSpPr>
          <p:cNvPr id="5" name="Content Placeholder 2">
            <a:extLst>
              <a:ext uri="{FF2B5EF4-FFF2-40B4-BE49-F238E27FC236}">
                <a16:creationId xmlns:a16="http://schemas.microsoft.com/office/drawing/2014/main" id="{340624FC-F23F-4962-8FDC-07BC7C5CAB00}"/>
              </a:ext>
            </a:extLst>
          </p:cNvPr>
          <p:cNvSpPr txBox="1">
            <a:spLocks/>
          </p:cNvSpPr>
          <p:nvPr/>
        </p:nvSpPr>
        <p:spPr>
          <a:xfrm>
            <a:off x="4572000" y="1579852"/>
            <a:ext cx="3964133" cy="3818225"/>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effectLst>
                  <a:outerShdw blurRad="38100" dist="38100" dir="2700000" algn="tl">
                    <a:srgbClr val="000000">
                      <a:alpha val="43137"/>
                    </a:srgbClr>
                  </a:outerShdw>
                </a:effectLst>
              </a:rPr>
              <a:t>Lazy</a:t>
            </a:r>
          </a:p>
          <a:p>
            <a:pPr algn="just"/>
            <a:r>
              <a:rPr lang="en-US" sz="2100" dirty="0">
                <a:latin typeface="Lora"/>
              </a:rPr>
              <a:t>No need for learning or training of the model and all of the data points used at the time of prediction.</a:t>
            </a:r>
          </a:p>
          <a:p>
            <a:pPr algn="just"/>
            <a:r>
              <a:rPr lang="en-US" sz="2100" dirty="0">
                <a:latin typeface="Lora"/>
              </a:rPr>
              <a:t>Do less work in the training phase and more work in the testing phase to make a classification.</a:t>
            </a:r>
          </a:p>
          <a:p>
            <a:pPr algn="just"/>
            <a:r>
              <a:rPr lang="en-US" sz="2100" dirty="0"/>
              <a:t>Required time and memory.</a:t>
            </a:r>
          </a:p>
          <a:p>
            <a:pPr algn="just"/>
            <a:r>
              <a:rPr lang="en-US" sz="2100" dirty="0">
                <a:latin typeface="Lora"/>
              </a:rPr>
              <a:t>Also known as instance-based learners, because learning is based on stored instances.</a:t>
            </a:r>
          </a:p>
          <a:p>
            <a:pPr algn="just"/>
            <a:r>
              <a:rPr lang="en-US" sz="2100" dirty="0">
                <a:latin typeface="Lora"/>
              </a:rPr>
              <a:t>Curse of Dimensionality</a:t>
            </a:r>
          </a:p>
          <a:p>
            <a:pPr algn="just"/>
            <a:endParaRPr lang="en-PK" sz="2100" dirty="0"/>
          </a:p>
        </p:txBody>
      </p:sp>
      <p:sp>
        <p:nvSpPr>
          <p:cNvPr id="6" name="TextBox 5">
            <a:extLst>
              <a:ext uri="{FF2B5EF4-FFF2-40B4-BE49-F238E27FC236}">
                <a16:creationId xmlns:a16="http://schemas.microsoft.com/office/drawing/2014/main" id="{F1DAE994-1F46-4EFE-BE30-9FCD8246138B}"/>
              </a:ext>
            </a:extLst>
          </p:cNvPr>
          <p:cNvSpPr txBox="1"/>
          <p:nvPr/>
        </p:nvSpPr>
        <p:spPr>
          <a:xfrm>
            <a:off x="1472995" y="6553200"/>
            <a:ext cx="1277914" cy="230832"/>
          </a:xfrm>
          <a:prstGeom prst="rect">
            <a:avLst/>
          </a:prstGeom>
          <a:noFill/>
        </p:spPr>
        <p:txBody>
          <a:bodyPr wrap="none" rtlCol="0">
            <a:spAutoFit/>
          </a:bodyPr>
          <a:lstStyle/>
          <a:p>
            <a:r>
              <a:rPr lang="en-US" sz="900" dirty="0"/>
              <a:t>Source. DataCamp.com</a:t>
            </a:r>
            <a:endParaRPr lang="en-PK" sz="900" dirty="0"/>
          </a:p>
        </p:txBody>
      </p:sp>
      <p:sp>
        <p:nvSpPr>
          <p:cNvPr id="8" name="TextBox 7">
            <a:extLst>
              <a:ext uri="{FF2B5EF4-FFF2-40B4-BE49-F238E27FC236}">
                <a16:creationId xmlns:a16="http://schemas.microsoft.com/office/drawing/2014/main" id="{B83DAFC7-E331-418C-B41C-634BAA4D960F}"/>
              </a:ext>
            </a:extLst>
          </p:cNvPr>
          <p:cNvSpPr txBox="1"/>
          <p:nvPr/>
        </p:nvSpPr>
        <p:spPr>
          <a:xfrm>
            <a:off x="11935" y="508239"/>
            <a:ext cx="7772400" cy="584775"/>
          </a:xfrm>
          <a:prstGeom prst="rect">
            <a:avLst/>
          </a:prstGeom>
          <a:noFill/>
        </p:spPr>
        <p:txBody>
          <a:bodyPr wrap="square">
            <a:spAutoFit/>
          </a:bodyPr>
          <a:lstStyle/>
          <a:p>
            <a:r>
              <a:rPr lang="en-US" sz="3200" b="1" dirty="0"/>
              <a:t>Eager vs Lazy Learning Algorithms</a:t>
            </a:r>
            <a:endParaRPr lang="en-US" sz="3200" dirty="0"/>
          </a:p>
        </p:txBody>
      </p:sp>
    </p:spTree>
    <p:extLst>
      <p:ext uri="{BB962C8B-B14F-4D97-AF65-F5344CB8AC3E}">
        <p14:creationId xmlns:p14="http://schemas.microsoft.com/office/powerpoint/2010/main" val="391063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BB03-27B1-49F9-9831-652EF19AE3D2}"/>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7ACE3A51-F6E1-48F3-81E0-AD4629D4A0B5}"/>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Step-1:</a:t>
            </a:r>
            <a:r>
              <a:rPr lang="en-US" b="0" i="0" dirty="0">
                <a:solidFill>
                  <a:srgbClr val="000000"/>
                </a:solidFill>
                <a:effectLst/>
                <a:latin typeface="inter-regular"/>
              </a:rPr>
              <a:t> Select the number K of the neighbors</a:t>
            </a:r>
          </a:p>
          <a:p>
            <a:pPr algn="just">
              <a:buFont typeface="Arial" panose="020B0604020202020204" pitchFamily="34" charset="0"/>
              <a:buChar char="•"/>
            </a:pPr>
            <a:r>
              <a:rPr lang="en-US" b="1" i="0" dirty="0">
                <a:solidFill>
                  <a:srgbClr val="000000"/>
                </a:solidFill>
                <a:effectLst/>
                <a:latin typeface="inter-bold"/>
              </a:rPr>
              <a:t>Step-2:</a:t>
            </a:r>
            <a:r>
              <a:rPr lang="en-US" b="0" i="0" dirty="0">
                <a:solidFill>
                  <a:srgbClr val="000000"/>
                </a:solidFill>
                <a:effectLst/>
                <a:latin typeface="inter-regular"/>
              </a:rPr>
              <a:t> Calculate the Euclidean distance of </a:t>
            </a:r>
            <a:r>
              <a:rPr lang="en-US" b="1" i="0" dirty="0">
                <a:solidFill>
                  <a:srgbClr val="000000"/>
                </a:solidFill>
                <a:effectLst/>
                <a:latin typeface="inter-bold"/>
              </a:rPr>
              <a:t>K number of neighbors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Step-3:</a:t>
            </a:r>
            <a:r>
              <a:rPr lang="en-US" b="0" i="0" dirty="0">
                <a:solidFill>
                  <a:srgbClr val="000000"/>
                </a:solidFill>
                <a:effectLst/>
                <a:latin typeface="inter-regular"/>
              </a:rPr>
              <a:t> Take the K nearest neighbors as per the calculated Euclidean distance.</a:t>
            </a:r>
          </a:p>
          <a:p>
            <a:pPr algn="just">
              <a:buFont typeface="Arial" panose="020B0604020202020204" pitchFamily="34" charset="0"/>
              <a:buChar char="•"/>
            </a:pPr>
            <a:r>
              <a:rPr lang="en-US" b="1" i="0" dirty="0">
                <a:solidFill>
                  <a:srgbClr val="000000"/>
                </a:solidFill>
                <a:effectLst/>
                <a:latin typeface="inter-bold"/>
              </a:rPr>
              <a:t>Step-4:</a:t>
            </a:r>
            <a:r>
              <a:rPr lang="en-US" b="0" i="0" dirty="0">
                <a:solidFill>
                  <a:srgbClr val="000000"/>
                </a:solidFill>
                <a:effectLst/>
                <a:latin typeface="inter-regular"/>
              </a:rPr>
              <a:t> Among these k neighbors, count the number of the data points in each category.</a:t>
            </a:r>
          </a:p>
          <a:p>
            <a:pPr algn="just">
              <a:buFont typeface="Arial" panose="020B0604020202020204" pitchFamily="34" charset="0"/>
              <a:buChar char="•"/>
            </a:pPr>
            <a:r>
              <a:rPr lang="en-US" b="1" i="0" dirty="0">
                <a:solidFill>
                  <a:srgbClr val="000000"/>
                </a:solidFill>
                <a:effectLst/>
                <a:latin typeface="inter-bold"/>
              </a:rPr>
              <a:t>Step-5:</a:t>
            </a:r>
            <a:r>
              <a:rPr lang="en-US" b="0" i="0" dirty="0">
                <a:solidFill>
                  <a:srgbClr val="000000"/>
                </a:solidFill>
                <a:effectLst/>
                <a:latin typeface="inter-regular"/>
              </a:rPr>
              <a:t> Assign the new data points to that category for which the number of the neighbor is maximum.</a:t>
            </a:r>
          </a:p>
        </p:txBody>
      </p:sp>
      <p:sp>
        <p:nvSpPr>
          <p:cNvPr id="4" name="Date Placeholder 3">
            <a:extLst>
              <a:ext uri="{FF2B5EF4-FFF2-40B4-BE49-F238E27FC236}">
                <a16:creationId xmlns:a16="http://schemas.microsoft.com/office/drawing/2014/main" id="{CFDB8B0E-DA78-4842-BA71-F8C437E404B9}"/>
              </a:ext>
            </a:extLst>
          </p:cNvPr>
          <p:cNvSpPr>
            <a:spLocks noGrp="1"/>
          </p:cNvSpPr>
          <p:nvPr>
            <p:ph type="dt" sz="half" idx="10"/>
          </p:nvPr>
        </p:nvSpPr>
        <p:spPr/>
        <p:txBody>
          <a:bodyPr/>
          <a:lstStyle/>
          <a:p>
            <a:r>
              <a:rPr lang="en-US"/>
              <a:t>DATA MINING</a:t>
            </a:r>
            <a:endParaRPr lang="en-US" dirty="0"/>
          </a:p>
        </p:txBody>
      </p:sp>
      <p:sp>
        <p:nvSpPr>
          <p:cNvPr id="5" name="Footer Placeholder 4">
            <a:extLst>
              <a:ext uri="{FF2B5EF4-FFF2-40B4-BE49-F238E27FC236}">
                <a16:creationId xmlns:a16="http://schemas.microsoft.com/office/drawing/2014/main" id="{73669C36-19BB-45A1-BCF4-708C8FAD5BBF}"/>
              </a:ext>
            </a:extLst>
          </p:cNvPr>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a:extLst>
              <a:ext uri="{FF2B5EF4-FFF2-40B4-BE49-F238E27FC236}">
                <a16:creationId xmlns:a16="http://schemas.microsoft.com/office/drawing/2014/main" id="{B1C655C3-7885-4AE8-A962-7BA445D1DDE1}"/>
              </a:ext>
            </a:extLst>
          </p:cNvPr>
          <p:cNvSpPr>
            <a:spLocks noGrp="1"/>
          </p:cNvSpPr>
          <p:nvPr>
            <p:ph type="sldNum" sz="quarter" idx="12"/>
          </p:nvPr>
        </p:nvSpPr>
        <p:spPr/>
        <p:txBody>
          <a:bodyPr/>
          <a:lstStyle/>
          <a:p>
            <a:r>
              <a:rPr lang="en-US"/>
              <a:t>Slide # </a:t>
            </a:r>
            <a:fld id="{FE14138C-13B2-4E7F-8FC8-613D7E520954}" type="slidenum">
              <a:rPr lang="en-US" smtClean="0"/>
              <a:t>12</a:t>
            </a:fld>
            <a:endParaRPr lang="en-US" dirty="0"/>
          </a:p>
        </p:txBody>
      </p:sp>
      <p:pic>
        <p:nvPicPr>
          <p:cNvPr id="8" name="Picture 2">
            <a:extLst>
              <a:ext uri="{FF2B5EF4-FFF2-40B4-BE49-F238E27FC236}">
                <a16:creationId xmlns:a16="http://schemas.microsoft.com/office/drawing/2014/main" id="{C9E7428D-E849-45F8-B67C-D43042FF5D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925"/>
          <a:stretch/>
        </p:blipFill>
        <p:spPr bwMode="auto">
          <a:xfrm>
            <a:off x="5446135" y="4237791"/>
            <a:ext cx="2976130" cy="223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331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Representation</a:t>
            </a:r>
          </a:p>
        </p:txBody>
      </p:sp>
      <p:sp>
        <p:nvSpPr>
          <p:cNvPr id="4" name="Date Placeholder 3"/>
          <p:cNvSpPr>
            <a:spLocks noGrp="1"/>
          </p:cNvSpPr>
          <p:nvPr>
            <p:ph type="dt" sz="half" idx="10"/>
          </p:nvPr>
        </p:nvSpPr>
        <p:spPr/>
        <p:txBody>
          <a:bodyPr/>
          <a:lstStyle/>
          <a:p>
            <a:r>
              <a:rPr lang="en-US"/>
              <a:t>DATA MINING</a:t>
            </a:r>
            <a:endParaRPr lang="en-US" dirty="0"/>
          </a:p>
        </p:txBody>
      </p:sp>
      <p:sp>
        <p:nvSpPr>
          <p:cNvPr id="5" name="Footer Placeholder 4"/>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13</a:t>
            </a:fld>
            <a:endParaRPr lang="en-US" dirty="0"/>
          </a:p>
        </p:txBody>
      </p:sp>
      <p:pic>
        <p:nvPicPr>
          <p:cNvPr id="7" name="Picture 2" descr="K-Nearest Neighbor(KNN) Algorithm for Machine Learning">
            <a:extLst>
              <a:ext uri="{FF2B5EF4-FFF2-40B4-BE49-F238E27FC236}">
                <a16:creationId xmlns:a16="http://schemas.microsoft.com/office/drawing/2014/main" id="{65FC5DF6-3D81-4085-8B60-0DCD188EE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50937"/>
            <a:ext cx="7803920" cy="27352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7FDCB4E-D1E4-4624-8007-E38D11923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31808"/>
            <a:ext cx="2743200" cy="23435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FBCE7CF-6D9B-4031-A6CC-A59B5D27E5F0}"/>
              </a:ext>
            </a:extLst>
          </p:cNvPr>
          <p:cNvPicPr>
            <a:picLocks noChangeAspect="1"/>
          </p:cNvPicPr>
          <p:nvPr/>
        </p:nvPicPr>
        <p:blipFill>
          <a:blip r:embed="rId5"/>
          <a:stretch>
            <a:fillRect/>
          </a:stretch>
        </p:blipFill>
        <p:spPr>
          <a:xfrm>
            <a:off x="5473466" y="3903730"/>
            <a:ext cx="2743200" cy="2371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664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44ED-C4F4-47A3-8562-075666E2187F}"/>
              </a:ext>
            </a:extLst>
          </p:cNvPr>
          <p:cNvSpPr>
            <a:spLocks noGrp="1"/>
          </p:cNvSpPr>
          <p:nvPr>
            <p:ph type="title"/>
          </p:nvPr>
        </p:nvSpPr>
        <p:spPr/>
        <p:txBody>
          <a:bodyPr>
            <a:normAutofit/>
          </a:bodyPr>
          <a:lstStyle/>
          <a:p>
            <a:r>
              <a:rPr lang="en-US" dirty="0"/>
              <a:t>Based on Euclidean Distance Find Neighbors</a:t>
            </a:r>
          </a:p>
        </p:txBody>
      </p:sp>
      <p:sp>
        <p:nvSpPr>
          <p:cNvPr id="3" name="Content Placeholder 2">
            <a:extLst>
              <a:ext uri="{FF2B5EF4-FFF2-40B4-BE49-F238E27FC236}">
                <a16:creationId xmlns:a16="http://schemas.microsoft.com/office/drawing/2014/main" id="{4317D734-653B-4A4A-A827-89D8CF85C419}"/>
              </a:ext>
            </a:extLst>
          </p:cNvPr>
          <p:cNvSpPr>
            <a:spLocks noGrp="1"/>
          </p:cNvSpPr>
          <p:nvPr>
            <p:ph idx="1"/>
          </p:nvPr>
        </p:nvSpPr>
        <p:spPr>
          <a:xfrm>
            <a:off x="152400" y="1219200"/>
            <a:ext cx="4724400" cy="4906963"/>
          </a:xfrm>
        </p:spPr>
        <p:txBody>
          <a:bodyPr/>
          <a:lstStyle/>
          <a:p>
            <a:r>
              <a:rPr lang="en-US" b="0" i="0" dirty="0">
                <a:solidFill>
                  <a:srgbClr val="000000"/>
                </a:solidFill>
                <a:effectLst/>
                <a:latin typeface="inter-regular"/>
              </a:rPr>
              <a:t>The Euclidean distance is the distance between two points.</a:t>
            </a:r>
            <a:endParaRPr lang="en-US" dirty="0"/>
          </a:p>
        </p:txBody>
      </p:sp>
      <p:sp>
        <p:nvSpPr>
          <p:cNvPr id="4" name="Date Placeholder 3">
            <a:extLst>
              <a:ext uri="{FF2B5EF4-FFF2-40B4-BE49-F238E27FC236}">
                <a16:creationId xmlns:a16="http://schemas.microsoft.com/office/drawing/2014/main" id="{99DC7883-E325-4DDF-AD14-04AB3F521B89}"/>
              </a:ext>
            </a:extLst>
          </p:cNvPr>
          <p:cNvSpPr>
            <a:spLocks noGrp="1"/>
          </p:cNvSpPr>
          <p:nvPr>
            <p:ph type="dt" sz="half" idx="10"/>
          </p:nvPr>
        </p:nvSpPr>
        <p:spPr/>
        <p:txBody>
          <a:bodyPr/>
          <a:lstStyle/>
          <a:p>
            <a:r>
              <a:rPr lang="en-US"/>
              <a:t>DATA MINING</a:t>
            </a:r>
            <a:endParaRPr lang="en-US" dirty="0"/>
          </a:p>
        </p:txBody>
      </p:sp>
      <p:sp>
        <p:nvSpPr>
          <p:cNvPr id="5" name="Footer Placeholder 4">
            <a:extLst>
              <a:ext uri="{FF2B5EF4-FFF2-40B4-BE49-F238E27FC236}">
                <a16:creationId xmlns:a16="http://schemas.microsoft.com/office/drawing/2014/main" id="{3E131BD7-748F-411F-AD4F-47CBFF2409E9}"/>
              </a:ext>
            </a:extLst>
          </p:cNvPr>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a:extLst>
              <a:ext uri="{FF2B5EF4-FFF2-40B4-BE49-F238E27FC236}">
                <a16:creationId xmlns:a16="http://schemas.microsoft.com/office/drawing/2014/main" id="{B4FEB1A9-82CF-41B5-8267-E65E000B93D6}"/>
              </a:ext>
            </a:extLst>
          </p:cNvPr>
          <p:cNvSpPr>
            <a:spLocks noGrp="1"/>
          </p:cNvSpPr>
          <p:nvPr>
            <p:ph type="sldNum" sz="quarter" idx="12"/>
          </p:nvPr>
        </p:nvSpPr>
        <p:spPr/>
        <p:txBody>
          <a:bodyPr/>
          <a:lstStyle/>
          <a:p>
            <a:r>
              <a:rPr lang="en-US"/>
              <a:t>Slide # </a:t>
            </a:r>
            <a:fld id="{FE14138C-13B2-4E7F-8FC8-613D7E520954}" type="slidenum">
              <a:rPr lang="en-US" smtClean="0"/>
              <a:t>14</a:t>
            </a:fld>
            <a:endParaRPr lang="en-US" dirty="0"/>
          </a:p>
        </p:txBody>
      </p:sp>
      <p:pic>
        <p:nvPicPr>
          <p:cNvPr id="3074" name="Picture 2" descr="K-Nearest Neighbor(KNN) Algorithm for Machine Learning">
            <a:extLst>
              <a:ext uri="{FF2B5EF4-FFF2-40B4-BE49-F238E27FC236}">
                <a16:creationId xmlns:a16="http://schemas.microsoft.com/office/drawing/2014/main" id="{4FBA4747-0D33-4C1D-8E70-A652AD1AF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409575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Nearest Neighbor(KNN) Algorithm for Machine Learning">
            <a:extLst>
              <a:ext uri="{FF2B5EF4-FFF2-40B4-BE49-F238E27FC236}">
                <a16:creationId xmlns:a16="http://schemas.microsoft.com/office/drawing/2014/main" id="{C1B88AA5-742C-4098-935C-1BB8C8D83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452" y="2316296"/>
            <a:ext cx="3810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52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DF8F-4E17-45E5-B49B-3C409F8ACB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36A521-46F9-408E-923B-20A38BB35EA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9648BA8-8F08-4E03-B6DC-778979E71068}"/>
              </a:ext>
            </a:extLst>
          </p:cNvPr>
          <p:cNvSpPr>
            <a:spLocks noGrp="1"/>
          </p:cNvSpPr>
          <p:nvPr>
            <p:ph type="dt" sz="half" idx="10"/>
          </p:nvPr>
        </p:nvSpPr>
        <p:spPr/>
        <p:txBody>
          <a:bodyPr/>
          <a:lstStyle/>
          <a:p>
            <a:r>
              <a:rPr lang="en-US"/>
              <a:t>DATA MINING</a:t>
            </a:r>
            <a:endParaRPr lang="en-US" dirty="0"/>
          </a:p>
        </p:txBody>
      </p:sp>
      <p:sp>
        <p:nvSpPr>
          <p:cNvPr id="5" name="Footer Placeholder 4">
            <a:extLst>
              <a:ext uri="{FF2B5EF4-FFF2-40B4-BE49-F238E27FC236}">
                <a16:creationId xmlns:a16="http://schemas.microsoft.com/office/drawing/2014/main" id="{99008FE8-C93A-4B4F-B0E3-1EA1597F249F}"/>
              </a:ext>
            </a:extLst>
          </p:cNvPr>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a:extLst>
              <a:ext uri="{FF2B5EF4-FFF2-40B4-BE49-F238E27FC236}">
                <a16:creationId xmlns:a16="http://schemas.microsoft.com/office/drawing/2014/main" id="{1706D333-0F06-4E9D-B6D8-B198EDAA57DE}"/>
              </a:ext>
            </a:extLst>
          </p:cNvPr>
          <p:cNvSpPr>
            <a:spLocks noGrp="1"/>
          </p:cNvSpPr>
          <p:nvPr>
            <p:ph type="sldNum" sz="quarter" idx="12"/>
          </p:nvPr>
        </p:nvSpPr>
        <p:spPr/>
        <p:txBody>
          <a:bodyPr/>
          <a:lstStyle/>
          <a:p>
            <a:r>
              <a:rPr lang="en-US"/>
              <a:t>Slide # </a:t>
            </a:r>
            <a:fld id="{FE14138C-13B2-4E7F-8FC8-613D7E520954}" type="slidenum">
              <a:rPr lang="en-US" smtClean="0"/>
              <a:t>15</a:t>
            </a:fld>
            <a:endParaRPr lang="en-US" dirty="0"/>
          </a:p>
        </p:txBody>
      </p:sp>
      <p:pic>
        <p:nvPicPr>
          <p:cNvPr id="7" name="Picture 2">
            <a:extLst>
              <a:ext uri="{FF2B5EF4-FFF2-40B4-BE49-F238E27FC236}">
                <a16:creationId xmlns:a16="http://schemas.microsoft.com/office/drawing/2014/main" id="{E46FF907-3E4F-4EAC-9FD3-70ABF2353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34482"/>
            <a:ext cx="8839200" cy="592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68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5A62-29ED-4453-BA07-A53C932667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B37D2C-8940-4467-B355-E4BEFAF34AB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FCB18E8-504F-48F8-8588-678AD5BA56EA}"/>
              </a:ext>
            </a:extLst>
          </p:cNvPr>
          <p:cNvSpPr>
            <a:spLocks noGrp="1"/>
          </p:cNvSpPr>
          <p:nvPr>
            <p:ph type="dt" sz="half" idx="10"/>
          </p:nvPr>
        </p:nvSpPr>
        <p:spPr/>
        <p:txBody>
          <a:bodyPr/>
          <a:lstStyle/>
          <a:p>
            <a:r>
              <a:rPr lang="en-US"/>
              <a:t>DATA MINING</a:t>
            </a:r>
            <a:endParaRPr lang="en-US" dirty="0"/>
          </a:p>
        </p:txBody>
      </p:sp>
      <p:sp>
        <p:nvSpPr>
          <p:cNvPr id="5" name="Footer Placeholder 4">
            <a:extLst>
              <a:ext uri="{FF2B5EF4-FFF2-40B4-BE49-F238E27FC236}">
                <a16:creationId xmlns:a16="http://schemas.microsoft.com/office/drawing/2014/main" id="{25D49864-9F1F-4E56-91C3-0D028C6D9A57}"/>
              </a:ext>
            </a:extLst>
          </p:cNvPr>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a:extLst>
              <a:ext uri="{FF2B5EF4-FFF2-40B4-BE49-F238E27FC236}">
                <a16:creationId xmlns:a16="http://schemas.microsoft.com/office/drawing/2014/main" id="{673B3230-E430-4721-8E85-FB0DCF208457}"/>
              </a:ext>
            </a:extLst>
          </p:cNvPr>
          <p:cNvSpPr>
            <a:spLocks noGrp="1"/>
          </p:cNvSpPr>
          <p:nvPr>
            <p:ph type="sldNum" sz="quarter" idx="12"/>
          </p:nvPr>
        </p:nvSpPr>
        <p:spPr/>
        <p:txBody>
          <a:bodyPr/>
          <a:lstStyle/>
          <a:p>
            <a:r>
              <a:rPr lang="en-US"/>
              <a:t>Slide # </a:t>
            </a:r>
            <a:fld id="{FE14138C-13B2-4E7F-8FC8-613D7E520954}" type="slidenum">
              <a:rPr lang="en-US" smtClean="0"/>
              <a:t>16</a:t>
            </a:fld>
            <a:endParaRPr lang="en-US" dirty="0"/>
          </a:p>
        </p:txBody>
      </p:sp>
    </p:spTree>
    <p:extLst>
      <p:ext uri="{BB962C8B-B14F-4D97-AF65-F5344CB8AC3E}">
        <p14:creationId xmlns:p14="http://schemas.microsoft.com/office/powerpoint/2010/main" val="335628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3751-474C-4D70-9C70-1904D0CC7746}"/>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B55F0D91-3426-4546-8B4C-4D4F93673F47}"/>
              </a:ext>
            </a:extLst>
          </p:cNvPr>
          <p:cNvSpPr>
            <a:spLocks noGrp="1"/>
          </p:cNvSpPr>
          <p:nvPr>
            <p:ph idx="1"/>
          </p:nvPr>
        </p:nvSpPr>
        <p:spPr/>
        <p:txBody>
          <a:bodyPr/>
          <a:lstStyle/>
          <a:p>
            <a:r>
              <a:rPr lang="en-US" b="0" i="0" dirty="0">
                <a:solidFill>
                  <a:srgbClr val="51565E"/>
                </a:solidFill>
                <a:effectLst/>
                <a:latin typeface="Roboto" panose="02000000000000000000" pitchFamily="2" charset="0"/>
              </a:rPr>
              <a:t>In Supervised Learning, the model learns by example. </a:t>
            </a:r>
          </a:p>
          <a:p>
            <a:r>
              <a:rPr lang="en-US" b="0" i="0" dirty="0">
                <a:solidFill>
                  <a:srgbClr val="51565E"/>
                </a:solidFill>
                <a:effectLst/>
                <a:latin typeface="Roboto" panose="02000000000000000000" pitchFamily="2" charset="0"/>
              </a:rPr>
              <a:t>Along with our input variable, we also give our model the corresponding correct labels.</a:t>
            </a:r>
            <a:endParaRPr lang="en-US" dirty="0"/>
          </a:p>
        </p:txBody>
      </p:sp>
      <p:sp>
        <p:nvSpPr>
          <p:cNvPr id="4" name="Date Placeholder 3">
            <a:extLst>
              <a:ext uri="{FF2B5EF4-FFF2-40B4-BE49-F238E27FC236}">
                <a16:creationId xmlns:a16="http://schemas.microsoft.com/office/drawing/2014/main" id="{63BF7455-447E-4CD5-8209-12668C1FE5EE}"/>
              </a:ext>
            </a:extLst>
          </p:cNvPr>
          <p:cNvSpPr>
            <a:spLocks noGrp="1"/>
          </p:cNvSpPr>
          <p:nvPr>
            <p:ph type="dt" sz="half" idx="10"/>
          </p:nvPr>
        </p:nvSpPr>
        <p:spPr/>
        <p:txBody>
          <a:bodyPr/>
          <a:lstStyle/>
          <a:p>
            <a:r>
              <a:rPr lang="en-US"/>
              <a:t>DATA MINING</a:t>
            </a:r>
            <a:endParaRPr lang="en-US" dirty="0"/>
          </a:p>
        </p:txBody>
      </p:sp>
      <p:sp>
        <p:nvSpPr>
          <p:cNvPr id="5" name="Footer Placeholder 4">
            <a:extLst>
              <a:ext uri="{FF2B5EF4-FFF2-40B4-BE49-F238E27FC236}">
                <a16:creationId xmlns:a16="http://schemas.microsoft.com/office/drawing/2014/main" id="{C4E00BE7-F3FF-4E65-A100-8F20BDD7B988}"/>
              </a:ext>
            </a:extLst>
          </p:cNvPr>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a:extLst>
              <a:ext uri="{FF2B5EF4-FFF2-40B4-BE49-F238E27FC236}">
                <a16:creationId xmlns:a16="http://schemas.microsoft.com/office/drawing/2014/main" id="{79829F45-1BE5-46CA-8B20-2752E98AE617}"/>
              </a:ext>
            </a:extLst>
          </p:cNvPr>
          <p:cNvSpPr>
            <a:spLocks noGrp="1"/>
          </p:cNvSpPr>
          <p:nvPr>
            <p:ph type="sldNum" sz="quarter" idx="12"/>
          </p:nvPr>
        </p:nvSpPr>
        <p:spPr/>
        <p:txBody>
          <a:bodyPr/>
          <a:lstStyle/>
          <a:p>
            <a:r>
              <a:rPr lang="en-US"/>
              <a:t>Slide # </a:t>
            </a:r>
            <a:fld id="{FE14138C-13B2-4E7F-8FC8-613D7E520954}" type="slidenum">
              <a:rPr lang="en-US" smtClean="0"/>
              <a:t>2</a:t>
            </a:fld>
            <a:endParaRPr lang="en-US" dirty="0"/>
          </a:p>
        </p:txBody>
      </p:sp>
      <p:pic>
        <p:nvPicPr>
          <p:cNvPr id="8" name="Picture 7">
            <a:extLst>
              <a:ext uri="{FF2B5EF4-FFF2-40B4-BE49-F238E27FC236}">
                <a16:creationId xmlns:a16="http://schemas.microsoft.com/office/drawing/2014/main" id="{587113B1-AB3E-495E-89D3-507C109A3C04}"/>
              </a:ext>
            </a:extLst>
          </p:cNvPr>
          <p:cNvPicPr>
            <a:picLocks noChangeAspect="1"/>
          </p:cNvPicPr>
          <p:nvPr/>
        </p:nvPicPr>
        <p:blipFill>
          <a:blip r:embed="rId2"/>
          <a:stretch>
            <a:fillRect/>
          </a:stretch>
        </p:blipFill>
        <p:spPr>
          <a:xfrm>
            <a:off x="2209800" y="2584177"/>
            <a:ext cx="4410691" cy="2286319"/>
          </a:xfrm>
          <a:prstGeom prst="rect">
            <a:avLst/>
          </a:prstGeom>
        </p:spPr>
      </p:pic>
      <p:pic>
        <p:nvPicPr>
          <p:cNvPr id="9" name="Picture 3">
            <a:extLst>
              <a:ext uri="{FF2B5EF4-FFF2-40B4-BE49-F238E27FC236}">
                <a16:creationId xmlns:a16="http://schemas.microsoft.com/office/drawing/2014/main" id="{98639D9A-2DFB-4680-898A-0DD3B4CDA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16067"/>
            <a:ext cx="2708838" cy="131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a:extLst>
              <a:ext uri="{FF2B5EF4-FFF2-40B4-BE49-F238E27FC236}">
                <a16:creationId xmlns:a16="http://schemas.microsoft.com/office/drawing/2014/main" id="{588BDD19-52AE-48CE-805A-E509FB95F5BD}"/>
              </a:ext>
            </a:extLst>
          </p:cNvPr>
          <p:cNvPicPr>
            <a:picLocks noChangeAspect="1"/>
          </p:cNvPicPr>
          <p:nvPr/>
        </p:nvPicPr>
        <p:blipFill>
          <a:blip r:embed="rId4"/>
          <a:stretch>
            <a:fillRect/>
          </a:stretch>
        </p:blipFill>
        <p:spPr>
          <a:xfrm>
            <a:off x="6690614" y="4454047"/>
            <a:ext cx="2324360" cy="1672116"/>
          </a:xfrm>
          <a:prstGeom prst="rect">
            <a:avLst/>
          </a:prstGeom>
        </p:spPr>
      </p:pic>
    </p:spTree>
    <p:extLst>
      <p:ext uri="{BB962C8B-B14F-4D97-AF65-F5344CB8AC3E}">
        <p14:creationId xmlns:p14="http://schemas.microsoft.com/office/powerpoint/2010/main" val="21816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Classification</a:t>
            </a:r>
            <a:endParaRPr lang="en-US" dirty="0"/>
          </a:p>
        </p:txBody>
      </p:sp>
      <p:sp>
        <p:nvSpPr>
          <p:cNvPr id="3" name="Content Placeholder 2"/>
          <p:cNvSpPr>
            <a:spLocks noGrp="1"/>
          </p:cNvSpPr>
          <p:nvPr>
            <p:ph idx="1"/>
          </p:nvPr>
        </p:nvSpPr>
        <p:spPr>
          <a:xfrm>
            <a:off x="0" y="1219200"/>
            <a:ext cx="9144000" cy="5257800"/>
          </a:xfrm>
        </p:spPr>
        <p:txBody>
          <a:bodyPr>
            <a:normAutofit/>
          </a:bodyPr>
          <a:lstStyle/>
          <a:p>
            <a:pPr algn="just"/>
            <a:r>
              <a:rPr lang="en-US" dirty="0"/>
              <a:t>Classification consists of assigning a class label to a set of unclassified cases.</a:t>
            </a:r>
          </a:p>
          <a:p>
            <a:pPr algn="just"/>
            <a:r>
              <a:rPr lang="en-US" sz="2400" dirty="0"/>
              <a:t>Assigning an object to a </a:t>
            </a:r>
            <a:r>
              <a:rPr lang="en-US" sz="2400" u="sng" dirty="0">
                <a:solidFill>
                  <a:srgbClr val="FF0000"/>
                </a:solidFill>
              </a:rPr>
              <a:t>certain</a:t>
            </a:r>
            <a:r>
              <a:rPr lang="en-US" sz="2400" dirty="0">
                <a:solidFill>
                  <a:srgbClr val="FF0000"/>
                </a:solidFill>
              </a:rPr>
              <a:t> </a:t>
            </a:r>
            <a:r>
              <a:rPr lang="en-US" sz="2400" dirty="0"/>
              <a:t>class based on its similarity to previous examples of other objects.</a:t>
            </a:r>
            <a:endParaRPr lang="en-US" dirty="0"/>
          </a:p>
          <a:p>
            <a:pPr lvl="1" algn="just"/>
            <a:r>
              <a:rPr lang="en-US" b="0" i="0" dirty="0">
                <a:effectLst/>
                <a:latin typeface="Roboto" panose="02000000000000000000" pitchFamily="2" charset="0"/>
              </a:rPr>
              <a:t>Classification algorithms used in machine learning utilize input training data for the purpose of predicting the likelihood or probability that the data that follows will fall into one of the predetermined categories.</a:t>
            </a:r>
          </a:p>
          <a:p>
            <a:r>
              <a:rPr lang="en-US" sz="2800" dirty="0">
                <a:solidFill>
                  <a:srgbClr val="0070C0"/>
                </a:solidFill>
              </a:rPr>
              <a:t>Examples:</a:t>
            </a:r>
          </a:p>
          <a:p>
            <a:pPr lvl="1"/>
            <a:r>
              <a:rPr lang="en-US" sz="1800" dirty="0"/>
              <a:t>Predict class label as safe or risky for loan data.</a:t>
            </a:r>
          </a:p>
          <a:p>
            <a:pPr lvl="1"/>
            <a:r>
              <a:rPr lang="en-US" sz="1800" dirty="0"/>
              <a:t>Yes or no for marketing data.</a:t>
            </a:r>
          </a:p>
          <a:p>
            <a:pPr lvl="1"/>
            <a:r>
              <a:rPr lang="en-US" sz="1800" dirty="0"/>
              <a:t>True or false for customer churn</a:t>
            </a:r>
            <a:endParaRPr lang="en-US" sz="1600" b="0" i="0" dirty="0">
              <a:effectLst/>
              <a:latin typeface="Roboto" panose="02000000000000000000" pitchFamily="2" charset="0"/>
            </a:endParaRPr>
          </a:p>
          <a:p>
            <a:pPr lvl="1" algn="just"/>
            <a:endParaRPr lang="en-US" sz="3600" dirty="0"/>
          </a:p>
          <a:p>
            <a:pPr algn="just"/>
            <a:endParaRPr lang="en-US" sz="3600" dirty="0"/>
          </a:p>
        </p:txBody>
      </p:sp>
      <p:sp>
        <p:nvSpPr>
          <p:cNvPr id="4" name="Date Placeholder 3"/>
          <p:cNvSpPr>
            <a:spLocks noGrp="1"/>
          </p:cNvSpPr>
          <p:nvPr>
            <p:ph type="dt" sz="half" idx="10"/>
          </p:nvPr>
        </p:nvSpPr>
        <p:spPr/>
        <p:txBody>
          <a:bodyPr/>
          <a:lstStyle/>
          <a:p>
            <a:r>
              <a:rPr lang="en-US" dirty="0"/>
              <a:t>DATA MINING</a:t>
            </a:r>
          </a:p>
        </p:txBody>
      </p:sp>
      <p:sp>
        <p:nvSpPr>
          <p:cNvPr id="5" name="Footer Placeholder 4"/>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3</a:t>
            </a:fld>
            <a:fld id="{395B9F78-7B0B-4216-8501-862980DC15C8}" type="slidenum">
              <a:rPr lang="en-US" smtClean="0"/>
              <a:t>3</a:t>
            </a:fld>
            <a:endParaRPr lang="en-US" dirty="0"/>
          </a:p>
        </p:txBody>
      </p:sp>
      <p:sp>
        <p:nvSpPr>
          <p:cNvPr id="7" name="AutoShape 2" descr="Image result for classification data mi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424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normAutofit/>
          </a:bodyPr>
          <a:lstStyle/>
          <a:p>
            <a:pPr lvl="1"/>
            <a:r>
              <a:rPr lang="en-US" sz="2800" dirty="0">
                <a:solidFill>
                  <a:srgbClr val="0070C0"/>
                </a:solidFill>
              </a:rPr>
              <a:t>Supervised Classification (Classification)</a:t>
            </a:r>
          </a:p>
          <a:p>
            <a:pPr lvl="2"/>
            <a:r>
              <a:rPr lang="en-US" sz="2800" dirty="0"/>
              <a:t>In which the class label of each training tuple is known.</a:t>
            </a:r>
          </a:p>
          <a:p>
            <a:pPr lvl="1"/>
            <a:r>
              <a:rPr lang="en-US" sz="2800" dirty="0">
                <a:solidFill>
                  <a:srgbClr val="0070C0"/>
                </a:solidFill>
              </a:rPr>
              <a:t>Unsupervised Classification (Clustering)</a:t>
            </a:r>
          </a:p>
          <a:p>
            <a:pPr lvl="2"/>
            <a:r>
              <a:rPr lang="en-US" sz="2800" dirty="0"/>
              <a:t>In which the class label of each training tuple is unknown.</a:t>
            </a:r>
          </a:p>
          <a:p>
            <a:pPr lvl="2"/>
            <a:r>
              <a:rPr lang="en-US" sz="2800" dirty="0"/>
              <a:t>Set of possible classes is not known. After classification we can try to assign a name to that class. Unsupervised classification is called clustering. </a:t>
            </a:r>
            <a:r>
              <a:rPr lang="en-US" sz="2800" dirty="0" err="1"/>
              <a:t>Ambiguaty</a:t>
            </a:r>
            <a:r>
              <a:rPr lang="en-US" sz="2800" dirty="0"/>
              <a:t> </a:t>
            </a:r>
          </a:p>
        </p:txBody>
      </p:sp>
      <p:sp>
        <p:nvSpPr>
          <p:cNvPr id="4" name="Date Placeholder 3"/>
          <p:cNvSpPr>
            <a:spLocks noGrp="1"/>
          </p:cNvSpPr>
          <p:nvPr>
            <p:ph type="dt" sz="half" idx="10"/>
          </p:nvPr>
        </p:nvSpPr>
        <p:spPr/>
        <p:txBody>
          <a:bodyPr/>
          <a:lstStyle/>
          <a:p>
            <a:r>
              <a:rPr lang="en-US"/>
              <a:t>DATA MINING</a:t>
            </a:r>
            <a:endParaRPr lang="en-US" dirty="0"/>
          </a:p>
        </p:txBody>
      </p:sp>
      <p:sp>
        <p:nvSpPr>
          <p:cNvPr id="5" name="Footer Placeholder 4"/>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4</a:t>
            </a:fld>
            <a:endParaRPr lang="en-US" dirty="0"/>
          </a:p>
        </p:txBody>
      </p:sp>
    </p:spTree>
    <p:extLst>
      <p:ext uri="{BB962C8B-B14F-4D97-AF65-F5344CB8AC3E}">
        <p14:creationId xmlns:p14="http://schemas.microsoft.com/office/powerpoint/2010/main" val="374293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normAutofit lnSpcReduction="10000"/>
          </a:bodyPr>
          <a:lstStyle/>
          <a:p>
            <a:r>
              <a:rPr lang="en-US" dirty="0"/>
              <a:t>Classification is a two-step process:</a:t>
            </a:r>
          </a:p>
          <a:p>
            <a:pPr lvl="1"/>
            <a:r>
              <a:rPr lang="en-US" dirty="0">
                <a:solidFill>
                  <a:srgbClr val="0070C0"/>
                </a:solidFill>
              </a:rPr>
              <a:t>The learning step </a:t>
            </a:r>
          </a:p>
          <a:p>
            <a:pPr lvl="2"/>
            <a:r>
              <a:rPr lang="en-US" dirty="0"/>
              <a:t>Where a classification model is constructed and provide training on the previous data.</a:t>
            </a:r>
          </a:p>
          <a:p>
            <a:pPr lvl="1"/>
            <a:r>
              <a:rPr lang="en-US" dirty="0">
                <a:solidFill>
                  <a:srgbClr val="0070C0"/>
                </a:solidFill>
              </a:rPr>
              <a:t>Classification step</a:t>
            </a:r>
          </a:p>
          <a:p>
            <a:pPr lvl="2"/>
            <a:r>
              <a:rPr lang="en-US" dirty="0"/>
              <a:t>Where the model is used to predict class labels for new data.</a:t>
            </a:r>
          </a:p>
          <a:p>
            <a:r>
              <a:rPr lang="en-US" dirty="0"/>
              <a:t>A process of classification is performed through a </a:t>
            </a:r>
            <a:r>
              <a:rPr lang="en-US" u="sng" dirty="0">
                <a:solidFill>
                  <a:srgbClr val="FF0000"/>
                </a:solidFill>
              </a:rPr>
              <a:t>classifier</a:t>
            </a:r>
            <a:r>
              <a:rPr lang="en-US" dirty="0"/>
              <a:t>.</a:t>
            </a:r>
          </a:p>
          <a:p>
            <a:pPr lvl="1"/>
            <a:r>
              <a:rPr lang="en-US" dirty="0">
                <a:solidFill>
                  <a:srgbClr val="FF0000"/>
                </a:solidFill>
              </a:rPr>
              <a:t>Classifier: </a:t>
            </a:r>
          </a:p>
          <a:p>
            <a:pPr lvl="2"/>
            <a:r>
              <a:rPr lang="en-US" dirty="0"/>
              <a:t>A model is constructed to predict or classify the class. This model is predictor similar to regression analysis in statistical methodology. </a:t>
            </a:r>
          </a:p>
          <a:p>
            <a:endParaRPr lang="en-US" dirty="0"/>
          </a:p>
          <a:p>
            <a:endParaRPr lang="en-US" dirty="0"/>
          </a:p>
        </p:txBody>
      </p:sp>
      <p:sp>
        <p:nvSpPr>
          <p:cNvPr id="4" name="Date Placeholder 3"/>
          <p:cNvSpPr>
            <a:spLocks noGrp="1"/>
          </p:cNvSpPr>
          <p:nvPr>
            <p:ph type="dt" sz="half" idx="10"/>
          </p:nvPr>
        </p:nvSpPr>
        <p:spPr/>
        <p:txBody>
          <a:bodyPr/>
          <a:lstStyle/>
          <a:p>
            <a:r>
              <a:rPr lang="en-US"/>
              <a:t>DATA MINING</a:t>
            </a:r>
            <a:endParaRPr lang="en-US" dirty="0"/>
          </a:p>
        </p:txBody>
      </p:sp>
      <p:sp>
        <p:nvSpPr>
          <p:cNvPr id="5" name="Footer Placeholder 4"/>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5</a:t>
            </a:fld>
            <a:endParaRPr lang="en-US" dirty="0"/>
          </a:p>
        </p:txBody>
      </p:sp>
    </p:spTree>
    <p:extLst>
      <p:ext uri="{BB962C8B-B14F-4D97-AF65-F5344CB8AC3E}">
        <p14:creationId xmlns:p14="http://schemas.microsoft.com/office/powerpoint/2010/main" val="419170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1819590" y="3657601"/>
            <a:ext cx="7143119" cy="1849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48481" y="1316780"/>
            <a:ext cx="7143119" cy="180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Basic understanding on classification</a:t>
            </a:r>
          </a:p>
        </p:txBody>
      </p:sp>
      <p:sp>
        <p:nvSpPr>
          <p:cNvPr id="4" name="Date Placeholder 3"/>
          <p:cNvSpPr>
            <a:spLocks noGrp="1"/>
          </p:cNvSpPr>
          <p:nvPr>
            <p:ph type="dt" sz="half" idx="10"/>
          </p:nvPr>
        </p:nvSpPr>
        <p:spPr/>
        <p:txBody>
          <a:bodyPr/>
          <a:lstStyle/>
          <a:p>
            <a:r>
              <a:rPr lang="en-US"/>
              <a:t>DATA MINING</a:t>
            </a:r>
            <a:endParaRPr lang="en-US" dirty="0"/>
          </a:p>
        </p:txBody>
      </p:sp>
      <p:sp>
        <p:nvSpPr>
          <p:cNvPr id="5" name="Footer Placeholder 4"/>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6</a:t>
            </a:fld>
            <a:endParaRPr lang="en-US" dirty="0"/>
          </a:p>
        </p:txBody>
      </p:sp>
      <p:sp>
        <p:nvSpPr>
          <p:cNvPr id="8" name="Can 7"/>
          <p:cNvSpPr/>
          <p:nvPr/>
        </p:nvSpPr>
        <p:spPr>
          <a:xfrm>
            <a:off x="334347" y="3007761"/>
            <a:ext cx="1295400" cy="838200"/>
          </a:xfrm>
          <a:prstGeom prst="can">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4000" baseline="-25000" dirty="0"/>
              <a:t>Dataset</a:t>
            </a:r>
            <a:endParaRPr lang="en-US" baseline="-25000" dirty="0"/>
          </a:p>
        </p:txBody>
      </p:sp>
      <p:sp>
        <p:nvSpPr>
          <p:cNvPr id="9" name="Rounded Rectangle 8"/>
          <p:cNvSpPr/>
          <p:nvPr/>
        </p:nvSpPr>
        <p:spPr>
          <a:xfrm>
            <a:off x="2819400" y="1631009"/>
            <a:ext cx="1981200" cy="7620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effectLst>
                  <a:outerShdw blurRad="38100" dist="38100" dir="2700000" algn="tl">
                    <a:srgbClr val="000000">
                      <a:alpha val="43137"/>
                    </a:srgbClr>
                  </a:outerShdw>
                </a:effectLst>
              </a:rPr>
              <a:t>Training Set</a:t>
            </a:r>
          </a:p>
        </p:txBody>
      </p:sp>
      <p:sp>
        <p:nvSpPr>
          <p:cNvPr id="10" name="Rounded Rectangle 9"/>
          <p:cNvSpPr/>
          <p:nvPr/>
        </p:nvSpPr>
        <p:spPr>
          <a:xfrm>
            <a:off x="2797629" y="4512711"/>
            <a:ext cx="1981200" cy="762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a:effectLst>
                  <a:outerShdw blurRad="38100" dist="38100" dir="2700000" algn="tl">
                    <a:srgbClr val="000000">
                      <a:alpha val="43137"/>
                    </a:srgbClr>
                  </a:outerShdw>
                </a:effectLst>
              </a:rPr>
              <a:t>Test Set</a:t>
            </a:r>
          </a:p>
        </p:txBody>
      </p:sp>
      <p:cxnSp>
        <p:nvCxnSpPr>
          <p:cNvPr id="12" name="Elbow Connector 11"/>
          <p:cNvCxnSpPr>
            <a:stCxn id="8" idx="4"/>
            <a:endCxn id="9" idx="1"/>
          </p:cNvCxnSpPr>
          <p:nvPr/>
        </p:nvCxnSpPr>
        <p:spPr>
          <a:xfrm flipV="1">
            <a:off x="1629747" y="2012009"/>
            <a:ext cx="1189653" cy="141485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4"/>
            <a:endCxn id="10" idx="1"/>
          </p:cNvCxnSpPr>
          <p:nvPr/>
        </p:nvCxnSpPr>
        <p:spPr>
          <a:xfrm>
            <a:off x="1629747" y="3426861"/>
            <a:ext cx="1167882" cy="1466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5635301" y="4308458"/>
            <a:ext cx="2362200" cy="1170506"/>
          </a:xfrm>
          <a:prstGeom prst="diamond">
            <a:avLst/>
          </a:prstGeom>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Validation</a:t>
            </a:r>
          </a:p>
        </p:txBody>
      </p:sp>
      <p:sp>
        <p:nvSpPr>
          <p:cNvPr id="20" name="Rectangle 19"/>
          <p:cNvSpPr/>
          <p:nvPr/>
        </p:nvSpPr>
        <p:spPr>
          <a:xfrm>
            <a:off x="5981700" y="1607877"/>
            <a:ext cx="1669402" cy="83606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Classifier</a:t>
            </a:r>
          </a:p>
        </p:txBody>
      </p:sp>
      <p:cxnSp>
        <p:nvCxnSpPr>
          <p:cNvPr id="22" name="Straight Arrow Connector 21"/>
          <p:cNvCxnSpPr>
            <a:stCxn id="9" idx="3"/>
          </p:cNvCxnSpPr>
          <p:nvPr/>
        </p:nvCxnSpPr>
        <p:spPr>
          <a:xfrm>
            <a:off x="4800600" y="2012009"/>
            <a:ext cx="1181100" cy="13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7" idx="1"/>
          </p:cNvCxnSpPr>
          <p:nvPr/>
        </p:nvCxnSpPr>
        <p:spPr>
          <a:xfrm>
            <a:off x="4778829" y="4893711"/>
            <a:ext cx="8564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2"/>
            <a:endCxn id="17" idx="0"/>
          </p:cNvCxnSpPr>
          <p:nvPr/>
        </p:nvCxnSpPr>
        <p:spPr>
          <a:xfrm>
            <a:off x="6816401" y="2443938"/>
            <a:ext cx="0" cy="1864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p:cNvCxnSpPr>
          <p:nvPr/>
        </p:nvCxnSpPr>
        <p:spPr>
          <a:xfrm>
            <a:off x="6816401" y="5478964"/>
            <a:ext cx="0" cy="617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73010" y="6096000"/>
            <a:ext cx="886781" cy="369332"/>
          </a:xfrm>
          <a:prstGeom prst="rect">
            <a:avLst/>
          </a:prstGeom>
          <a:noFill/>
        </p:spPr>
        <p:txBody>
          <a:bodyPr wrap="none" rtlCol="0">
            <a:spAutoFit/>
          </a:bodyPr>
          <a:lstStyle/>
          <a:p>
            <a:r>
              <a:rPr lang="en-US" dirty="0"/>
              <a:t>Answer</a:t>
            </a:r>
          </a:p>
        </p:txBody>
      </p:sp>
      <p:sp>
        <p:nvSpPr>
          <p:cNvPr id="37" name="Oval 36"/>
          <p:cNvSpPr/>
          <p:nvPr/>
        </p:nvSpPr>
        <p:spPr>
          <a:xfrm>
            <a:off x="334347" y="2359672"/>
            <a:ext cx="647700" cy="493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a:t>
            </a:r>
            <a:endParaRPr lang="en-US" dirty="0"/>
          </a:p>
        </p:txBody>
      </p:sp>
      <p:sp>
        <p:nvSpPr>
          <p:cNvPr id="38" name="Oval 37"/>
          <p:cNvSpPr/>
          <p:nvPr/>
        </p:nvSpPr>
        <p:spPr>
          <a:xfrm>
            <a:off x="4152900" y="1070199"/>
            <a:ext cx="647700" cy="493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2</a:t>
            </a:r>
            <a:endParaRPr lang="en-US" dirty="0"/>
          </a:p>
        </p:txBody>
      </p:sp>
      <p:sp>
        <p:nvSpPr>
          <p:cNvPr id="39" name="Oval 38"/>
          <p:cNvSpPr/>
          <p:nvPr/>
        </p:nvSpPr>
        <p:spPr>
          <a:xfrm>
            <a:off x="7003402" y="1070199"/>
            <a:ext cx="647700" cy="493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3</a:t>
            </a:r>
            <a:endParaRPr lang="en-US" dirty="0"/>
          </a:p>
        </p:txBody>
      </p:sp>
      <p:sp>
        <p:nvSpPr>
          <p:cNvPr id="40" name="Oval 39"/>
          <p:cNvSpPr/>
          <p:nvPr/>
        </p:nvSpPr>
        <p:spPr>
          <a:xfrm>
            <a:off x="2729204" y="4020617"/>
            <a:ext cx="647700" cy="493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4</a:t>
            </a:r>
            <a:endParaRPr lang="en-US" dirty="0"/>
          </a:p>
        </p:txBody>
      </p:sp>
      <p:sp>
        <p:nvSpPr>
          <p:cNvPr id="41" name="Oval 40"/>
          <p:cNvSpPr/>
          <p:nvPr/>
        </p:nvSpPr>
        <p:spPr>
          <a:xfrm>
            <a:off x="7327252" y="4013231"/>
            <a:ext cx="647700" cy="493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5</a:t>
            </a:r>
            <a:endParaRPr lang="en-US" dirty="0"/>
          </a:p>
        </p:txBody>
      </p:sp>
      <p:sp>
        <p:nvSpPr>
          <p:cNvPr id="42" name="Oval 41"/>
          <p:cNvSpPr/>
          <p:nvPr/>
        </p:nvSpPr>
        <p:spPr>
          <a:xfrm>
            <a:off x="7391400" y="5729578"/>
            <a:ext cx="647700" cy="493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6</a:t>
            </a:r>
            <a:endParaRPr lang="en-US" dirty="0"/>
          </a:p>
        </p:txBody>
      </p:sp>
      <p:sp>
        <p:nvSpPr>
          <p:cNvPr id="43" name="TextBox 42"/>
          <p:cNvSpPr txBox="1"/>
          <p:nvPr/>
        </p:nvSpPr>
        <p:spPr>
          <a:xfrm>
            <a:off x="3582947" y="0"/>
            <a:ext cx="1787605" cy="369332"/>
          </a:xfrm>
          <a:prstGeom prst="rect">
            <a:avLst/>
          </a:prstGeom>
          <a:noFill/>
        </p:spPr>
        <p:txBody>
          <a:bodyPr wrap="none" rtlCol="0">
            <a:spAutoFit/>
          </a:bodyPr>
          <a:lstStyle/>
          <a:p>
            <a:r>
              <a:rPr lang="en-US" dirty="0"/>
              <a:t>Slide ©Copyright</a:t>
            </a:r>
          </a:p>
        </p:txBody>
      </p:sp>
      <p:sp>
        <p:nvSpPr>
          <p:cNvPr id="53" name="TextBox 52"/>
          <p:cNvSpPr txBox="1"/>
          <p:nvPr/>
        </p:nvSpPr>
        <p:spPr>
          <a:xfrm>
            <a:off x="4658865" y="2717951"/>
            <a:ext cx="1464568" cy="369332"/>
          </a:xfrm>
          <a:prstGeom prst="rect">
            <a:avLst/>
          </a:prstGeom>
          <a:noFill/>
        </p:spPr>
        <p:txBody>
          <a:bodyPr wrap="none" rtlCol="0">
            <a:spAutoFit/>
          </a:bodyPr>
          <a:lstStyle/>
          <a:p>
            <a:r>
              <a:rPr lang="en-US" dirty="0"/>
              <a:t>Learning Step</a:t>
            </a:r>
          </a:p>
        </p:txBody>
      </p:sp>
      <p:sp>
        <p:nvSpPr>
          <p:cNvPr id="54" name="TextBox 53"/>
          <p:cNvSpPr txBox="1"/>
          <p:nvPr/>
        </p:nvSpPr>
        <p:spPr>
          <a:xfrm>
            <a:off x="4453297" y="3754059"/>
            <a:ext cx="1875706" cy="369332"/>
          </a:xfrm>
          <a:prstGeom prst="rect">
            <a:avLst/>
          </a:prstGeom>
          <a:noFill/>
        </p:spPr>
        <p:txBody>
          <a:bodyPr wrap="none" rtlCol="0">
            <a:spAutoFit/>
          </a:bodyPr>
          <a:lstStyle/>
          <a:p>
            <a:r>
              <a:rPr lang="en-US" dirty="0"/>
              <a:t>Classification Step</a:t>
            </a:r>
          </a:p>
        </p:txBody>
      </p:sp>
      <p:sp>
        <p:nvSpPr>
          <p:cNvPr id="55" name="TextBox 54"/>
          <p:cNvSpPr txBox="1"/>
          <p:nvPr/>
        </p:nvSpPr>
        <p:spPr>
          <a:xfrm>
            <a:off x="74765" y="5669714"/>
            <a:ext cx="5427896" cy="769441"/>
          </a:xfrm>
          <a:prstGeom prst="rect">
            <a:avLst/>
          </a:prstGeom>
          <a:noFill/>
        </p:spPr>
        <p:txBody>
          <a:bodyPr wrap="none" rtlCol="0">
            <a:spAutoFit/>
          </a:bodyPr>
          <a:lstStyle/>
          <a:p>
            <a:r>
              <a:rPr lang="en-US" sz="2000" b="1" dirty="0"/>
              <a:t>Training Set</a:t>
            </a:r>
            <a:r>
              <a:rPr lang="en-US" sz="2000" dirty="0">
                <a:effectLst>
                  <a:outerShdw blurRad="38100" dist="38100" dir="2700000" algn="tl">
                    <a:srgbClr val="000000">
                      <a:alpha val="43137"/>
                    </a:srgbClr>
                  </a:outerShdw>
                </a:effectLst>
              </a:rPr>
              <a:t>: </a:t>
            </a:r>
            <a:r>
              <a:rPr lang="en-US" dirty="0"/>
              <a:t>made up with known class labels.</a:t>
            </a:r>
          </a:p>
          <a:p>
            <a:r>
              <a:rPr lang="en-US" sz="2400" b="1" dirty="0"/>
              <a:t>Test set; </a:t>
            </a:r>
            <a:r>
              <a:rPr lang="en-US" dirty="0"/>
              <a:t>contains samples with class unknown labels.</a:t>
            </a:r>
          </a:p>
        </p:txBody>
      </p:sp>
    </p:spTree>
    <p:extLst>
      <p:ext uri="{BB962C8B-B14F-4D97-AF65-F5344CB8AC3E}">
        <p14:creationId xmlns:p14="http://schemas.microsoft.com/office/powerpoint/2010/main" val="125920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Understanding                                     cont.</a:t>
            </a:r>
          </a:p>
        </p:txBody>
      </p:sp>
      <p:sp>
        <p:nvSpPr>
          <p:cNvPr id="3" name="Content Placeholder 2"/>
          <p:cNvSpPr>
            <a:spLocks noGrp="1"/>
          </p:cNvSpPr>
          <p:nvPr>
            <p:ph idx="1"/>
          </p:nvPr>
        </p:nvSpPr>
        <p:spPr>
          <a:xfrm>
            <a:off x="152400" y="1219200"/>
            <a:ext cx="8839200" cy="5257800"/>
          </a:xfrm>
        </p:spPr>
        <p:txBody>
          <a:bodyPr/>
          <a:lstStyle/>
          <a:p>
            <a:r>
              <a:rPr lang="en-US" dirty="0">
                <a:solidFill>
                  <a:srgbClr val="0070C0"/>
                </a:solidFill>
              </a:rPr>
              <a:t>Dataset:</a:t>
            </a:r>
          </a:p>
          <a:p>
            <a:pPr lvl="1"/>
            <a:r>
              <a:rPr lang="en-US" dirty="0"/>
              <a:t>A repository which contains some historical pattern related to domain/problem.</a:t>
            </a:r>
          </a:p>
          <a:p>
            <a:r>
              <a:rPr lang="en-US" dirty="0">
                <a:solidFill>
                  <a:srgbClr val="0070C0"/>
                </a:solidFill>
              </a:rPr>
              <a:t>Training phase or Learning Step:</a:t>
            </a:r>
          </a:p>
          <a:p>
            <a:pPr lvl="1"/>
            <a:r>
              <a:rPr lang="en-US" dirty="0"/>
              <a:t>Where a classification algorithm builds the classifier by analyzing/learning from a training set.</a:t>
            </a:r>
          </a:p>
          <a:p>
            <a:pPr lvl="1"/>
            <a:r>
              <a:rPr lang="en-US" dirty="0"/>
              <a:t>Tells to classifier that each tuple is belongs to which class label.</a:t>
            </a:r>
          </a:p>
          <a:p>
            <a:pPr lvl="1"/>
            <a:r>
              <a:rPr lang="en-US" dirty="0"/>
              <a:t>The class label of each training tuple is provided, this step is also known as supervised learning.</a:t>
            </a:r>
          </a:p>
          <a:p>
            <a:r>
              <a:rPr lang="en-US" dirty="0">
                <a:solidFill>
                  <a:srgbClr val="0070C0"/>
                </a:solidFill>
              </a:rPr>
              <a:t>Classification Phase: </a:t>
            </a:r>
          </a:p>
          <a:p>
            <a:pPr lvl="1"/>
            <a:r>
              <a:rPr lang="en-US" dirty="0"/>
              <a:t>Predict the associated class label of each given tuple.</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DATA MINING</a:t>
            </a:r>
            <a:endParaRPr lang="en-US" dirty="0"/>
          </a:p>
        </p:txBody>
      </p:sp>
      <p:sp>
        <p:nvSpPr>
          <p:cNvPr id="5" name="Footer Placeholder 4"/>
          <p:cNvSpPr>
            <a:spLocks noGrp="1"/>
          </p:cNvSpPr>
          <p:nvPr>
            <p:ph type="ftr" sz="quarter" idx="11"/>
          </p:nvPr>
        </p:nvSpPr>
        <p:spPr/>
        <p:txBody>
          <a:bodyPr/>
          <a:lstStyle/>
          <a:p>
            <a:r>
              <a:rPr lang="en-US" dirty="0"/>
              <a:t>Institute of Management Sciences, </a:t>
            </a:r>
            <a:r>
              <a:rPr lang="en-US" dirty="0" err="1"/>
              <a:t>Peshawa</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7</a:t>
            </a:fld>
            <a:endParaRPr lang="en-US" dirty="0"/>
          </a:p>
        </p:txBody>
      </p:sp>
    </p:spTree>
    <p:extLst>
      <p:ext uri="{BB962C8B-B14F-4D97-AF65-F5344CB8AC3E}">
        <p14:creationId xmlns:p14="http://schemas.microsoft.com/office/powerpoint/2010/main" val="130796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provide training/learning to classifier</a:t>
            </a:r>
          </a:p>
        </p:txBody>
      </p:sp>
      <p:sp>
        <p:nvSpPr>
          <p:cNvPr id="3" name="Content Placeholder 2"/>
          <p:cNvSpPr>
            <a:spLocks noGrp="1"/>
          </p:cNvSpPr>
          <p:nvPr>
            <p:ph idx="1"/>
          </p:nvPr>
        </p:nvSpPr>
        <p:spPr/>
        <p:txBody>
          <a:bodyPr/>
          <a:lstStyle/>
          <a:p>
            <a:r>
              <a:rPr lang="en-US" dirty="0"/>
              <a:t>There are many well-known classification algorithms such as:</a:t>
            </a:r>
          </a:p>
          <a:p>
            <a:pPr lvl="1"/>
            <a:r>
              <a:rPr lang="en-US" dirty="0"/>
              <a:t>Tree Induction</a:t>
            </a:r>
          </a:p>
          <a:p>
            <a:pPr lvl="2"/>
            <a:r>
              <a:rPr lang="en-US" dirty="0"/>
              <a:t>Decision tree</a:t>
            </a:r>
          </a:p>
          <a:p>
            <a:pPr lvl="1"/>
            <a:r>
              <a:rPr lang="en-US" dirty="0"/>
              <a:t>Bayes classification </a:t>
            </a:r>
          </a:p>
          <a:p>
            <a:pPr lvl="2"/>
            <a:r>
              <a:rPr lang="en-US" dirty="0"/>
              <a:t>Bayesian classifiers</a:t>
            </a:r>
          </a:p>
          <a:p>
            <a:pPr lvl="2"/>
            <a:r>
              <a:rPr lang="en-US" dirty="0"/>
              <a:t>Naïve Bayesian classifier</a:t>
            </a:r>
          </a:p>
          <a:p>
            <a:pPr lvl="1"/>
            <a:r>
              <a:rPr lang="en-US" dirty="0"/>
              <a:t>Rule-based classification</a:t>
            </a:r>
          </a:p>
          <a:p>
            <a:pPr lvl="2"/>
            <a:r>
              <a:rPr lang="en-US" dirty="0"/>
              <a:t>Rough set theory</a:t>
            </a:r>
          </a:p>
          <a:p>
            <a:pPr lvl="2"/>
            <a:r>
              <a:rPr lang="en-US" dirty="0"/>
              <a:t>Part</a:t>
            </a:r>
          </a:p>
          <a:p>
            <a:pPr lvl="2"/>
            <a:r>
              <a:rPr lang="en-US" dirty="0" err="1"/>
              <a:t>Ridor</a:t>
            </a:r>
            <a:endParaRPr lang="en-US" dirty="0"/>
          </a:p>
          <a:p>
            <a:pPr lvl="2"/>
            <a:r>
              <a:rPr lang="en-US" dirty="0"/>
              <a:t>Ripper </a:t>
            </a:r>
          </a:p>
          <a:p>
            <a:pPr lvl="2"/>
            <a:endParaRPr lang="en-US" dirty="0"/>
          </a:p>
        </p:txBody>
      </p:sp>
      <p:sp>
        <p:nvSpPr>
          <p:cNvPr id="4" name="Date Placeholder 3"/>
          <p:cNvSpPr>
            <a:spLocks noGrp="1"/>
          </p:cNvSpPr>
          <p:nvPr>
            <p:ph type="dt" sz="half" idx="10"/>
          </p:nvPr>
        </p:nvSpPr>
        <p:spPr/>
        <p:txBody>
          <a:bodyPr/>
          <a:lstStyle/>
          <a:p>
            <a:r>
              <a:rPr lang="en-US"/>
              <a:t>DATA MINING</a:t>
            </a:r>
            <a:endParaRPr lang="en-US" dirty="0"/>
          </a:p>
        </p:txBody>
      </p:sp>
      <p:sp>
        <p:nvSpPr>
          <p:cNvPr id="5" name="Footer Placeholder 4"/>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p:cNvSpPr>
            <a:spLocks noGrp="1"/>
          </p:cNvSpPr>
          <p:nvPr>
            <p:ph type="sldNum" sz="quarter" idx="12"/>
          </p:nvPr>
        </p:nvSpPr>
        <p:spPr/>
        <p:txBody>
          <a:bodyPr/>
          <a:lstStyle/>
          <a:p>
            <a:r>
              <a:rPr lang="en-US"/>
              <a:t>Slide # </a:t>
            </a:r>
            <a:fld id="{FE14138C-13B2-4E7F-8FC8-613D7E520954}" type="slidenum">
              <a:rPr lang="en-US" smtClean="0"/>
              <a:t>8</a:t>
            </a:fld>
            <a:endParaRPr lang="en-US" dirty="0"/>
          </a:p>
        </p:txBody>
      </p:sp>
    </p:spTree>
    <p:extLst>
      <p:ext uri="{BB962C8B-B14F-4D97-AF65-F5344CB8AC3E}">
        <p14:creationId xmlns:p14="http://schemas.microsoft.com/office/powerpoint/2010/main" val="293257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85E9-BC0F-491A-8FA4-A1C259787901}"/>
              </a:ext>
            </a:extLst>
          </p:cNvPr>
          <p:cNvSpPr>
            <a:spLocks noGrp="1"/>
          </p:cNvSpPr>
          <p:nvPr>
            <p:ph type="title"/>
          </p:nvPr>
        </p:nvSpPr>
        <p:spPr/>
        <p:txBody>
          <a:bodyPr/>
          <a:lstStyle/>
          <a:p>
            <a:r>
              <a:rPr lang="en-US" dirty="0"/>
              <a:t>Types of Classification</a:t>
            </a:r>
          </a:p>
        </p:txBody>
      </p:sp>
      <p:sp>
        <p:nvSpPr>
          <p:cNvPr id="3" name="Content Placeholder 2">
            <a:extLst>
              <a:ext uri="{FF2B5EF4-FFF2-40B4-BE49-F238E27FC236}">
                <a16:creationId xmlns:a16="http://schemas.microsoft.com/office/drawing/2014/main" id="{45FDE012-19B5-4B48-8D6A-7C8D4CB29B36}"/>
              </a:ext>
            </a:extLst>
          </p:cNvPr>
          <p:cNvSpPr>
            <a:spLocks noGrp="1"/>
          </p:cNvSpPr>
          <p:nvPr>
            <p:ph idx="1"/>
          </p:nvPr>
        </p:nvSpPr>
        <p:spPr/>
        <p:txBody>
          <a:bodyPr>
            <a:normAutofit fontScale="92500" lnSpcReduction="10000"/>
          </a:bodyPr>
          <a:lstStyle/>
          <a:p>
            <a:r>
              <a:rPr lang="en-US" dirty="0"/>
              <a:t>Binary Classification</a:t>
            </a:r>
          </a:p>
          <a:p>
            <a:pPr lvl="1"/>
            <a:r>
              <a:rPr lang="en-US" b="0" i="0" dirty="0">
                <a:solidFill>
                  <a:srgbClr val="555555"/>
                </a:solidFill>
                <a:effectLst/>
                <a:latin typeface="Helvetica Neue"/>
              </a:rPr>
              <a:t>refers to those classification tasks that have two class labels.</a:t>
            </a:r>
          </a:p>
          <a:p>
            <a:pPr lvl="1"/>
            <a:r>
              <a:rPr lang="en-US" dirty="0">
                <a:solidFill>
                  <a:srgbClr val="555555"/>
                </a:solidFill>
                <a:latin typeface="Helvetica Neue"/>
              </a:rPr>
              <a:t>For example: </a:t>
            </a:r>
          </a:p>
          <a:p>
            <a:pPr lvl="2" fontAlgn="base">
              <a:buFont typeface="Arial" panose="020B0604020202020204" pitchFamily="34" charset="0"/>
              <a:buChar char="•"/>
            </a:pPr>
            <a:r>
              <a:rPr lang="en-US" b="0" i="0" dirty="0">
                <a:solidFill>
                  <a:srgbClr val="555555"/>
                </a:solidFill>
                <a:effectLst/>
                <a:latin typeface="Helvetica Neue"/>
              </a:rPr>
              <a:t>Email spam detection (spam or not).</a:t>
            </a:r>
          </a:p>
          <a:p>
            <a:pPr lvl="2" fontAlgn="base">
              <a:buFont typeface="Arial" panose="020B0604020202020204" pitchFamily="34" charset="0"/>
              <a:buChar char="•"/>
            </a:pPr>
            <a:r>
              <a:rPr lang="en-US" b="0" i="0" dirty="0">
                <a:solidFill>
                  <a:srgbClr val="555555"/>
                </a:solidFill>
                <a:effectLst/>
                <a:latin typeface="Helvetica Neue"/>
              </a:rPr>
              <a:t>Churn prediction (churn or not).</a:t>
            </a:r>
          </a:p>
          <a:p>
            <a:pPr lvl="2" fontAlgn="base">
              <a:buFont typeface="Arial" panose="020B0604020202020204" pitchFamily="34" charset="0"/>
              <a:buChar char="•"/>
            </a:pPr>
            <a:r>
              <a:rPr lang="en-US" b="0" i="0" dirty="0">
                <a:solidFill>
                  <a:srgbClr val="555555"/>
                </a:solidFill>
                <a:effectLst/>
                <a:latin typeface="Helvetica Neue"/>
              </a:rPr>
              <a:t>Conversion prediction (buy or not).</a:t>
            </a:r>
            <a:endParaRPr lang="en-US" dirty="0"/>
          </a:p>
          <a:p>
            <a:r>
              <a:rPr lang="en-US" dirty="0"/>
              <a:t>Multi-Class Classification</a:t>
            </a:r>
          </a:p>
          <a:p>
            <a:pPr lvl="1"/>
            <a:r>
              <a:rPr lang="en-US" b="0" i="0" dirty="0">
                <a:solidFill>
                  <a:srgbClr val="555555"/>
                </a:solidFill>
                <a:effectLst/>
                <a:latin typeface="Helvetica Neue"/>
              </a:rPr>
              <a:t>refers to those classification tasks that have more than two class labels.</a:t>
            </a:r>
          </a:p>
          <a:p>
            <a:pPr lvl="1"/>
            <a:r>
              <a:rPr lang="en-US" dirty="0">
                <a:solidFill>
                  <a:srgbClr val="555555"/>
                </a:solidFill>
                <a:latin typeface="Helvetica Neue"/>
              </a:rPr>
              <a:t>For example: </a:t>
            </a:r>
          </a:p>
          <a:p>
            <a:pPr lvl="2" fontAlgn="base">
              <a:buFont typeface="Arial" panose="020B0604020202020204" pitchFamily="34" charset="0"/>
              <a:buChar char="•"/>
            </a:pPr>
            <a:r>
              <a:rPr lang="en-US" b="0" i="0" dirty="0">
                <a:solidFill>
                  <a:srgbClr val="555555"/>
                </a:solidFill>
                <a:effectLst/>
                <a:latin typeface="Helvetica Neue"/>
              </a:rPr>
              <a:t>Face classification.</a:t>
            </a:r>
          </a:p>
          <a:p>
            <a:pPr lvl="2" fontAlgn="base">
              <a:buFont typeface="Arial" panose="020B0604020202020204" pitchFamily="34" charset="0"/>
              <a:buChar char="•"/>
            </a:pPr>
            <a:r>
              <a:rPr lang="en-US" b="0" i="0" dirty="0">
                <a:solidFill>
                  <a:srgbClr val="555555"/>
                </a:solidFill>
                <a:effectLst/>
                <a:latin typeface="Helvetica Neue"/>
              </a:rPr>
              <a:t>Plant species classification.</a:t>
            </a:r>
          </a:p>
          <a:p>
            <a:pPr lvl="2" fontAlgn="base">
              <a:buFont typeface="Arial" panose="020B0604020202020204" pitchFamily="34" charset="0"/>
              <a:buChar char="•"/>
            </a:pPr>
            <a:r>
              <a:rPr lang="en-US" b="0" i="0" dirty="0">
                <a:solidFill>
                  <a:srgbClr val="555555"/>
                </a:solidFill>
                <a:effectLst/>
                <a:latin typeface="Helvetica Neue"/>
              </a:rPr>
              <a:t>Optical character recognition.</a:t>
            </a:r>
            <a:endParaRPr lang="en-US" dirty="0"/>
          </a:p>
          <a:p>
            <a:endParaRPr lang="en-US" dirty="0"/>
          </a:p>
        </p:txBody>
      </p:sp>
      <p:sp>
        <p:nvSpPr>
          <p:cNvPr id="4" name="Date Placeholder 3">
            <a:extLst>
              <a:ext uri="{FF2B5EF4-FFF2-40B4-BE49-F238E27FC236}">
                <a16:creationId xmlns:a16="http://schemas.microsoft.com/office/drawing/2014/main" id="{995D5E7E-3215-432A-8514-3F752EE2E7C0}"/>
              </a:ext>
            </a:extLst>
          </p:cNvPr>
          <p:cNvSpPr>
            <a:spLocks noGrp="1"/>
          </p:cNvSpPr>
          <p:nvPr>
            <p:ph type="dt" sz="half" idx="10"/>
          </p:nvPr>
        </p:nvSpPr>
        <p:spPr/>
        <p:txBody>
          <a:bodyPr/>
          <a:lstStyle/>
          <a:p>
            <a:r>
              <a:rPr lang="en-US"/>
              <a:t>DATA MINING</a:t>
            </a:r>
            <a:endParaRPr lang="en-US" dirty="0"/>
          </a:p>
        </p:txBody>
      </p:sp>
      <p:sp>
        <p:nvSpPr>
          <p:cNvPr id="5" name="Footer Placeholder 4">
            <a:extLst>
              <a:ext uri="{FF2B5EF4-FFF2-40B4-BE49-F238E27FC236}">
                <a16:creationId xmlns:a16="http://schemas.microsoft.com/office/drawing/2014/main" id="{179E5795-E3C8-49C4-9721-68AA3C9AAC5C}"/>
              </a:ext>
            </a:extLst>
          </p:cNvPr>
          <p:cNvSpPr>
            <a:spLocks noGrp="1"/>
          </p:cNvSpPr>
          <p:nvPr>
            <p:ph type="ftr" sz="quarter" idx="11"/>
          </p:nvPr>
        </p:nvSpPr>
        <p:spPr/>
        <p:txBody>
          <a:bodyPr/>
          <a:lstStyle/>
          <a:p>
            <a:r>
              <a:rPr lang="en-US"/>
              <a:t>Institute of Management Sciences, Peshawa</a:t>
            </a:r>
            <a:endParaRPr lang="en-US" dirty="0"/>
          </a:p>
        </p:txBody>
      </p:sp>
      <p:sp>
        <p:nvSpPr>
          <p:cNvPr id="6" name="Slide Number Placeholder 5">
            <a:extLst>
              <a:ext uri="{FF2B5EF4-FFF2-40B4-BE49-F238E27FC236}">
                <a16:creationId xmlns:a16="http://schemas.microsoft.com/office/drawing/2014/main" id="{A3C60934-FD0F-4173-9859-3C76C3F3E6D6}"/>
              </a:ext>
            </a:extLst>
          </p:cNvPr>
          <p:cNvSpPr>
            <a:spLocks noGrp="1"/>
          </p:cNvSpPr>
          <p:nvPr>
            <p:ph type="sldNum" sz="quarter" idx="12"/>
          </p:nvPr>
        </p:nvSpPr>
        <p:spPr/>
        <p:txBody>
          <a:bodyPr/>
          <a:lstStyle/>
          <a:p>
            <a:r>
              <a:rPr lang="en-US"/>
              <a:t>Slide # </a:t>
            </a:r>
            <a:fld id="{FE14138C-13B2-4E7F-8FC8-613D7E520954}" type="slidenum">
              <a:rPr lang="en-US" smtClean="0"/>
              <a:t>9</a:t>
            </a:fld>
            <a:endParaRPr lang="en-US" dirty="0"/>
          </a:p>
        </p:txBody>
      </p:sp>
    </p:spTree>
    <p:extLst>
      <p:ext uri="{BB962C8B-B14F-4D97-AF65-F5344CB8AC3E}">
        <p14:creationId xmlns:p14="http://schemas.microsoft.com/office/powerpoint/2010/main" val="2275529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921</Words>
  <Application>Microsoft Office PowerPoint</Application>
  <PresentationFormat>On-screen Show (4:3)</PresentationFormat>
  <Paragraphs>157</Paragraphs>
  <Slides>16</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Courier New</vt:lpstr>
      <vt:lpstr>Helvetica Neue</vt:lpstr>
      <vt:lpstr>inter-bold</vt:lpstr>
      <vt:lpstr>inter-regular</vt:lpstr>
      <vt:lpstr>Lora</vt:lpstr>
      <vt:lpstr>Microsoft Sans Serif</vt:lpstr>
      <vt:lpstr>Monotype Corsiva</vt:lpstr>
      <vt:lpstr>Roboto</vt:lpstr>
      <vt:lpstr>Wingdings</vt:lpstr>
      <vt:lpstr>Office Theme</vt:lpstr>
      <vt:lpstr>Adv. Machine Learning</vt:lpstr>
      <vt:lpstr>Supervised Learning</vt:lpstr>
      <vt:lpstr>Classification</vt:lpstr>
      <vt:lpstr>Classification</vt:lpstr>
      <vt:lpstr>Classification</vt:lpstr>
      <vt:lpstr>Basic understanding on classification</vt:lpstr>
      <vt:lpstr>Basic Understanding                                     cont.</vt:lpstr>
      <vt:lpstr>How to provide training/learning to classifier</vt:lpstr>
      <vt:lpstr>Types of Classification</vt:lpstr>
      <vt:lpstr>K-Nearest Neighbored </vt:lpstr>
      <vt:lpstr>PowerPoint Presentation</vt:lpstr>
      <vt:lpstr>How does it work?</vt:lpstr>
      <vt:lpstr>Visual Representation</vt:lpstr>
      <vt:lpstr>Based on Euclidean Distance Find Neighbors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AAmin</dc:creator>
  <cp:lastModifiedBy>Adnan Amin</cp:lastModifiedBy>
  <cp:revision>59</cp:revision>
  <dcterms:created xsi:type="dcterms:W3CDTF">2016-10-03T05:57:23Z</dcterms:created>
  <dcterms:modified xsi:type="dcterms:W3CDTF">2023-03-25T18:19:09Z</dcterms:modified>
</cp:coreProperties>
</file>