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2" r:id="rId3"/>
    <p:sldId id="258" r:id="rId4"/>
    <p:sldId id="259" r:id="rId5"/>
    <p:sldId id="261" r:id="rId6"/>
    <p:sldId id="260" r:id="rId7"/>
    <p:sldId id="262" r:id="rId8"/>
    <p:sldId id="265" r:id="rId9"/>
    <p:sldId id="257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63" r:id="rId20"/>
    <p:sldId id="264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7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A8537-56EF-4385-B6F3-9ED40A6BD536}" v="7" dt="2022-04-12T09:08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min" userId="040c997b-cd49-4944-9f0b-7e25b6c79007" providerId="ADAL" clId="{E42A8537-56EF-4385-B6F3-9ED40A6BD536}"/>
    <pc:docChg chg="undo custSel addSld modSld sldOrd">
      <pc:chgData name="Adnan Amin" userId="040c997b-cd49-4944-9f0b-7e25b6c79007" providerId="ADAL" clId="{E42A8537-56EF-4385-B6F3-9ED40A6BD536}" dt="2022-04-14T08:11:50.731" v="724"/>
      <pc:docMkLst>
        <pc:docMk/>
      </pc:docMkLst>
      <pc:sldChg chg="addSp modSp mod modNotesTx">
        <pc:chgData name="Adnan Amin" userId="040c997b-cd49-4944-9f0b-7e25b6c79007" providerId="ADAL" clId="{E42A8537-56EF-4385-B6F3-9ED40A6BD536}" dt="2022-04-14T08:11:50.731" v="724"/>
        <pc:sldMkLst>
          <pc:docMk/>
          <pc:sldMk cId="4024248216" sldId="257"/>
        </pc:sldMkLst>
        <pc:spChg chg="mod">
          <ac:chgData name="Adnan Amin" userId="040c997b-cd49-4944-9f0b-7e25b6c79007" providerId="ADAL" clId="{E42A8537-56EF-4385-B6F3-9ED40A6BD536}" dt="2022-04-12T06:00:36.619" v="71" actId="20577"/>
          <ac:spMkLst>
            <pc:docMk/>
            <pc:sldMk cId="4024248216" sldId="257"/>
            <ac:spMk id="2" creationId="{00000000-0000-0000-0000-000000000000}"/>
          </ac:spMkLst>
        </pc:spChg>
        <pc:spChg chg="add mod">
          <ac:chgData name="Adnan Amin" userId="040c997b-cd49-4944-9f0b-7e25b6c79007" providerId="ADAL" clId="{E42A8537-56EF-4385-B6F3-9ED40A6BD536}" dt="2022-04-12T07:45:10.870" v="593" actId="113"/>
          <ac:spMkLst>
            <pc:docMk/>
            <pc:sldMk cId="4024248216" sldId="257"/>
            <ac:spMk id="9" creationId="{32342856-DF60-4A95-BBB7-F90CCB624631}"/>
          </ac:spMkLst>
        </pc:spChg>
        <pc:picChg chg="add mod">
          <ac:chgData name="Adnan Amin" userId="040c997b-cd49-4944-9f0b-7e25b6c79007" providerId="ADAL" clId="{E42A8537-56EF-4385-B6F3-9ED40A6BD536}" dt="2022-04-12T06:00:22.492" v="34" actId="1076"/>
          <ac:picMkLst>
            <pc:docMk/>
            <pc:sldMk cId="4024248216" sldId="257"/>
            <ac:picMk id="8" creationId="{017F7751-22B5-4F32-AB78-DC1A3FC37F7B}"/>
          </ac:picMkLst>
        </pc:picChg>
      </pc:sldChg>
      <pc:sldChg chg="ord">
        <pc:chgData name="Adnan Amin" userId="040c997b-cd49-4944-9f0b-7e25b6c79007" providerId="ADAL" clId="{E42A8537-56EF-4385-B6F3-9ED40A6BD536}" dt="2022-04-12T06:02:26.779" v="92"/>
        <pc:sldMkLst>
          <pc:docMk/>
          <pc:sldMk cId="483882207" sldId="258"/>
        </pc:sldMkLst>
      </pc:sldChg>
      <pc:sldChg chg="ord">
        <pc:chgData name="Adnan Amin" userId="040c997b-cd49-4944-9f0b-7e25b6c79007" providerId="ADAL" clId="{E42A8537-56EF-4385-B6F3-9ED40A6BD536}" dt="2022-04-12T09:07:08.230" v="699"/>
        <pc:sldMkLst>
          <pc:docMk/>
          <pc:sldMk cId="500150677" sldId="259"/>
        </pc:sldMkLst>
      </pc:sldChg>
      <pc:sldChg chg="ord">
        <pc:chgData name="Adnan Amin" userId="040c997b-cd49-4944-9f0b-7e25b6c79007" providerId="ADAL" clId="{E42A8537-56EF-4385-B6F3-9ED40A6BD536}" dt="2022-04-12T09:06:43.116" v="693"/>
        <pc:sldMkLst>
          <pc:docMk/>
          <pc:sldMk cId="2002020660" sldId="260"/>
        </pc:sldMkLst>
      </pc:sldChg>
      <pc:sldChg chg="ord">
        <pc:chgData name="Adnan Amin" userId="040c997b-cd49-4944-9f0b-7e25b6c79007" providerId="ADAL" clId="{E42A8537-56EF-4385-B6F3-9ED40A6BD536}" dt="2022-04-12T09:06:45.941" v="695"/>
        <pc:sldMkLst>
          <pc:docMk/>
          <pc:sldMk cId="1278714964" sldId="261"/>
        </pc:sldMkLst>
      </pc:sldChg>
      <pc:sldChg chg="ord">
        <pc:chgData name="Adnan Amin" userId="040c997b-cd49-4944-9f0b-7e25b6c79007" providerId="ADAL" clId="{E42A8537-56EF-4385-B6F3-9ED40A6BD536}" dt="2022-04-12T09:06:43.116" v="693"/>
        <pc:sldMkLst>
          <pc:docMk/>
          <pc:sldMk cId="3338099820" sldId="262"/>
        </pc:sldMkLst>
      </pc:sldChg>
      <pc:sldChg chg="ord">
        <pc:chgData name="Adnan Amin" userId="040c997b-cd49-4944-9f0b-7e25b6c79007" providerId="ADAL" clId="{E42A8537-56EF-4385-B6F3-9ED40A6BD536}" dt="2022-04-12T09:07:34.365" v="701"/>
        <pc:sldMkLst>
          <pc:docMk/>
          <pc:sldMk cId="937142156" sldId="265"/>
        </pc:sldMkLst>
      </pc:sldChg>
      <pc:sldChg chg="addSp delSp modSp new mod">
        <pc:chgData name="Adnan Amin" userId="040c997b-cd49-4944-9f0b-7e25b6c79007" providerId="ADAL" clId="{E42A8537-56EF-4385-B6F3-9ED40A6BD536}" dt="2022-04-12T07:45:44.782" v="602" actId="14100"/>
        <pc:sldMkLst>
          <pc:docMk/>
          <pc:sldMk cId="2506331208" sldId="290"/>
        </pc:sldMkLst>
        <pc:spChg chg="mod">
          <ac:chgData name="Adnan Amin" userId="040c997b-cd49-4944-9f0b-7e25b6c79007" providerId="ADAL" clId="{E42A8537-56EF-4385-B6F3-9ED40A6BD536}" dt="2022-04-12T05:59:02.598" v="28" actId="20577"/>
          <ac:spMkLst>
            <pc:docMk/>
            <pc:sldMk cId="2506331208" sldId="290"/>
            <ac:spMk id="2" creationId="{13263B9E-C5B5-4CAD-9393-C99565D69C44}"/>
          </ac:spMkLst>
        </pc:spChg>
        <pc:spChg chg="add mod">
          <ac:chgData name="Adnan Amin" userId="040c997b-cd49-4944-9f0b-7e25b6c79007" providerId="ADAL" clId="{E42A8537-56EF-4385-B6F3-9ED40A6BD536}" dt="2022-04-12T07:45:44.782" v="602" actId="14100"/>
          <ac:spMkLst>
            <pc:docMk/>
            <pc:sldMk cId="2506331208" sldId="290"/>
            <ac:spMk id="13" creationId="{F240F298-4C50-4774-B3C4-18D66E6E9CC7}"/>
          </ac:spMkLst>
        </pc:spChg>
        <pc:picChg chg="add">
          <ac:chgData name="Adnan Amin" userId="040c997b-cd49-4944-9f0b-7e25b6c79007" providerId="ADAL" clId="{E42A8537-56EF-4385-B6F3-9ED40A6BD536}" dt="2022-04-12T05:58:52.578" v="1" actId="22"/>
          <ac:picMkLst>
            <pc:docMk/>
            <pc:sldMk cId="2506331208" sldId="290"/>
            <ac:picMk id="8" creationId="{9BF11939-32C4-4D21-9CF6-6C46977CE590}"/>
          </ac:picMkLst>
        </pc:picChg>
        <pc:picChg chg="add del">
          <ac:chgData name="Adnan Amin" userId="040c997b-cd49-4944-9f0b-7e25b6c79007" providerId="ADAL" clId="{E42A8537-56EF-4385-B6F3-9ED40A6BD536}" dt="2022-04-12T07:45:18.772" v="595" actId="22"/>
          <ac:picMkLst>
            <pc:docMk/>
            <pc:sldMk cId="2506331208" sldId="290"/>
            <ac:picMk id="10" creationId="{9EDE8EFF-A665-4938-AB60-C2D15FD2A182}"/>
          </ac:picMkLst>
        </pc:picChg>
        <pc:picChg chg="add del">
          <ac:chgData name="Adnan Amin" userId="040c997b-cd49-4944-9f0b-7e25b6c79007" providerId="ADAL" clId="{E42A8537-56EF-4385-B6F3-9ED40A6BD536}" dt="2022-04-12T07:45:22.336" v="597" actId="22"/>
          <ac:picMkLst>
            <pc:docMk/>
            <pc:sldMk cId="2506331208" sldId="290"/>
            <ac:picMk id="12" creationId="{7A4C1C4E-769C-4204-BFE3-A2C2D3B48370}"/>
          </ac:picMkLst>
        </pc:picChg>
      </pc:sldChg>
      <pc:sldChg chg="addSp modSp new mod">
        <pc:chgData name="Adnan Amin" userId="040c997b-cd49-4944-9f0b-7e25b6c79007" providerId="ADAL" clId="{E42A8537-56EF-4385-B6F3-9ED40A6BD536}" dt="2022-04-12T07:46:03.808" v="607" actId="14100"/>
        <pc:sldMkLst>
          <pc:docMk/>
          <pc:sldMk cId="336466087" sldId="291"/>
        </pc:sldMkLst>
        <pc:spChg chg="add mod">
          <ac:chgData name="Adnan Amin" userId="040c997b-cd49-4944-9f0b-7e25b6c79007" providerId="ADAL" clId="{E42A8537-56EF-4385-B6F3-9ED40A6BD536}" dt="2022-04-12T07:46:03.808" v="607" actId="14100"/>
          <ac:spMkLst>
            <pc:docMk/>
            <pc:sldMk cId="336466087" sldId="291"/>
            <ac:spMk id="9" creationId="{C2C62D4A-3982-4F26-A24A-43F6DDFFCF42}"/>
          </ac:spMkLst>
        </pc:spChg>
        <pc:picChg chg="add mod">
          <ac:chgData name="Adnan Amin" userId="040c997b-cd49-4944-9f0b-7e25b6c79007" providerId="ADAL" clId="{E42A8537-56EF-4385-B6F3-9ED40A6BD536}" dt="2022-04-12T05:59:49.803" v="32" actId="1038"/>
          <ac:picMkLst>
            <pc:docMk/>
            <pc:sldMk cId="336466087" sldId="291"/>
            <ac:picMk id="8" creationId="{DE809F6A-2DBC-4D21-9F83-DE89A617329D}"/>
          </ac:picMkLst>
        </pc:picChg>
      </pc:sldChg>
      <pc:sldChg chg="modSp new mod">
        <pc:chgData name="Adnan Amin" userId="040c997b-cd49-4944-9f0b-7e25b6c79007" providerId="ADAL" clId="{E42A8537-56EF-4385-B6F3-9ED40A6BD536}" dt="2022-04-12T06:00:48.285" v="90" actId="20577"/>
        <pc:sldMkLst>
          <pc:docMk/>
          <pc:sldMk cId="4007453329" sldId="292"/>
        </pc:sldMkLst>
        <pc:spChg chg="mod">
          <ac:chgData name="Adnan Amin" userId="040c997b-cd49-4944-9f0b-7e25b6c79007" providerId="ADAL" clId="{E42A8537-56EF-4385-B6F3-9ED40A6BD536}" dt="2022-04-12T06:00:44.502" v="77" actId="20577"/>
          <ac:spMkLst>
            <pc:docMk/>
            <pc:sldMk cId="4007453329" sldId="292"/>
            <ac:spMk id="2" creationId="{9B688135-A83E-4785-8CE5-4F624C4BEFE9}"/>
          </ac:spMkLst>
        </pc:spChg>
        <pc:spChg chg="mod">
          <ac:chgData name="Adnan Amin" userId="040c997b-cd49-4944-9f0b-7e25b6c79007" providerId="ADAL" clId="{E42A8537-56EF-4385-B6F3-9ED40A6BD536}" dt="2022-04-12T06:00:48.285" v="90" actId="20577"/>
          <ac:spMkLst>
            <pc:docMk/>
            <pc:sldMk cId="4007453329" sldId="292"/>
            <ac:spMk id="3" creationId="{2F1872CD-632B-4704-A26E-FE1E70012F3C}"/>
          </ac:spMkLst>
        </pc:spChg>
      </pc:sldChg>
      <pc:sldChg chg="addSp modSp new mod">
        <pc:chgData name="Adnan Amin" userId="040c997b-cd49-4944-9f0b-7e25b6c79007" providerId="ADAL" clId="{E42A8537-56EF-4385-B6F3-9ED40A6BD536}" dt="2022-04-12T09:08:41.010" v="717" actId="1076"/>
        <pc:sldMkLst>
          <pc:docMk/>
          <pc:sldMk cId="1341437395" sldId="293"/>
        </pc:sldMkLst>
        <pc:spChg chg="mod">
          <ac:chgData name="Adnan Amin" userId="040c997b-cd49-4944-9f0b-7e25b6c79007" providerId="ADAL" clId="{E42A8537-56EF-4385-B6F3-9ED40A6BD536}" dt="2022-04-12T06:05:49.517" v="123" actId="20577"/>
          <ac:spMkLst>
            <pc:docMk/>
            <pc:sldMk cId="1341437395" sldId="293"/>
            <ac:spMk id="2" creationId="{E5E77B75-C315-40FC-8F04-B467F1CC1494}"/>
          </ac:spMkLst>
        </pc:spChg>
        <pc:spChg chg="add mod">
          <ac:chgData name="Adnan Amin" userId="040c997b-cd49-4944-9f0b-7e25b6c79007" providerId="ADAL" clId="{E42A8537-56EF-4385-B6F3-9ED40A6BD536}" dt="2022-04-12T07:46:18.059" v="612" actId="404"/>
          <ac:spMkLst>
            <pc:docMk/>
            <pc:sldMk cId="1341437395" sldId="293"/>
            <ac:spMk id="9" creationId="{A2994EF5-EE4F-407E-B871-36FCD7FE7AE8}"/>
          </ac:spMkLst>
        </pc:spChg>
        <pc:spChg chg="add mod">
          <ac:chgData name="Adnan Amin" userId="040c997b-cd49-4944-9f0b-7e25b6c79007" providerId="ADAL" clId="{E42A8537-56EF-4385-B6F3-9ED40A6BD536}" dt="2022-04-12T09:08:41.010" v="717" actId="1076"/>
          <ac:spMkLst>
            <pc:docMk/>
            <pc:sldMk cId="1341437395" sldId="293"/>
            <ac:spMk id="10" creationId="{83BA5BAA-1794-4456-BD15-557C64FEEBE8}"/>
          </ac:spMkLst>
        </pc:spChg>
        <pc:picChg chg="add">
          <ac:chgData name="Adnan Amin" userId="040c997b-cd49-4944-9f0b-7e25b6c79007" providerId="ADAL" clId="{E42A8537-56EF-4385-B6F3-9ED40A6BD536}" dt="2022-04-12T06:05:53.062" v="124" actId="22"/>
          <ac:picMkLst>
            <pc:docMk/>
            <pc:sldMk cId="1341437395" sldId="293"/>
            <ac:picMk id="8" creationId="{4FA704F0-8A17-4B33-92AA-3B99BE6E072D}"/>
          </ac:picMkLst>
        </pc:picChg>
      </pc:sldChg>
      <pc:sldChg chg="modSp new mod">
        <pc:chgData name="Adnan Amin" userId="040c997b-cd49-4944-9f0b-7e25b6c79007" providerId="ADAL" clId="{E42A8537-56EF-4385-B6F3-9ED40A6BD536}" dt="2022-04-12T07:42:06.379" v="581" actId="20577"/>
        <pc:sldMkLst>
          <pc:docMk/>
          <pc:sldMk cId="941112135" sldId="294"/>
        </pc:sldMkLst>
        <pc:spChg chg="mod">
          <ac:chgData name="Adnan Amin" userId="040c997b-cd49-4944-9f0b-7e25b6c79007" providerId="ADAL" clId="{E42A8537-56EF-4385-B6F3-9ED40A6BD536}" dt="2022-04-12T06:06:22.317" v="151" actId="20577"/>
          <ac:spMkLst>
            <pc:docMk/>
            <pc:sldMk cId="941112135" sldId="294"/>
            <ac:spMk id="2" creationId="{353C5AD2-3139-4813-BC23-9BF7D7FBACC5}"/>
          </ac:spMkLst>
        </pc:spChg>
        <pc:spChg chg="mod">
          <ac:chgData name="Adnan Amin" userId="040c997b-cd49-4944-9f0b-7e25b6c79007" providerId="ADAL" clId="{E42A8537-56EF-4385-B6F3-9ED40A6BD536}" dt="2022-04-12T07:42:06.379" v="581" actId="20577"/>
          <ac:spMkLst>
            <pc:docMk/>
            <pc:sldMk cId="941112135" sldId="294"/>
            <ac:spMk id="3" creationId="{0F0DED44-97F4-4B87-83DE-74F623324802}"/>
          </ac:spMkLst>
        </pc:spChg>
      </pc:sldChg>
      <pc:sldChg chg="addSp modSp new mod">
        <pc:chgData name="Adnan Amin" userId="040c997b-cd49-4944-9f0b-7e25b6c79007" providerId="ADAL" clId="{E42A8537-56EF-4385-B6F3-9ED40A6BD536}" dt="2022-04-12T07:47:38.578" v="638" actId="20577"/>
        <pc:sldMkLst>
          <pc:docMk/>
          <pc:sldMk cId="571410885" sldId="295"/>
        </pc:sldMkLst>
        <pc:spChg chg="mod">
          <ac:chgData name="Adnan Amin" userId="040c997b-cd49-4944-9f0b-7e25b6c79007" providerId="ADAL" clId="{E42A8537-56EF-4385-B6F3-9ED40A6BD536}" dt="2022-04-12T07:47:38.578" v="638" actId="20577"/>
          <ac:spMkLst>
            <pc:docMk/>
            <pc:sldMk cId="571410885" sldId="295"/>
            <ac:spMk id="2" creationId="{BA073450-C981-4C8A-83A1-753D7A92772C}"/>
          </ac:spMkLst>
        </pc:spChg>
        <pc:spChg chg="add mod">
          <ac:chgData name="Adnan Amin" userId="040c997b-cd49-4944-9f0b-7e25b6c79007" providerId="ADAL" clId="{E42A8537-56EF-4385-B6F3-9ED40A6BD536}" dt="2022-04-12T07:47:28.476" v="617" actId="1076"/>
          <ac:spMkLst>
            <pc:docMk/>
            <pc:sldMk cId="571410885" sldId="295"/>
            <ac:spMk id="9" creationId="{7BE3105E-5841-4642-9743-EFF09450BD9F}"/>
          </ac:spMkLst>
        </pc:spChg>
        <pc:picChg chg="add">
          <ac:chgData name="Adnan Amin" userId="040c997b-cd49-4944-9f0b-7e25b6c79007" providerId="ADAL" clId="{E42A8537-56EF-4385-B6F3-9ED40A6BD536}" dt="2022-04-12T07:47:01.207" v="614" actId="22"/>
          <ac:picMkLst>
            <pc:docMk/>
            <pc:sldMk cId="571410885" sldId="295"/>
            <ac:picMk id="8" creationId="{654C4017-3AD4-4CE5-A7F8-4A1A8A829B77}"/>
          </ac:picMkLst>
        </pc:picChg>
      </pc:sldChg>
      <pc:sldChg chg="addSp modSp new mod">
        <pc:chgData name="Adnan Amin" userId="040c997b-cd49-4944-9f0b-7e25b6c79007" providerId="ADAL" clId="{E42A8537-56EF-4385-B6F3-9ED40A6BD536}" dt="2022-04-12T07:50:02.482" v="642" actId="1076"/>
        <pc:sldMkLst>
          <pc:docMk/>
          <pc:sldMk cId="3238164278" sldId="296"/>
        </pc:sldMkLst>
        <pc:spChg chg="add mod">
          <ac:chgData name="Adnan Amin" userId="040c997b-cd49-4944-9f0b-7e25b6c79007" providerId="ADAL" clId="{E42A8537-56EF-4385-B6F3-9ED40A6BD536}" dt="2022-04-12T07:50:02.482" v="642" actId="1076"/>
          <ac:spMkLst>
            <pc:docMk/>
            <pc:sldMk cId="3238164278" sldId="296"/>
            <ac:spMk id="9" creationId="{10B5BF75-C15F-4047-9EC5-9E8CD2BCE96A}"/>
          </ac:spMkLst>
        </pc:spChg>
        <pc:picChg chg="add">
          <ac:chgData name="Adnan Amin" userId="040c997b-cd49-4944-9f0b-7e25b6c79007" providerId="ADAL" clId="{E42A8537-56EF-4385-B6F3-9ED40A6BD536}" dt="2022-04-12T07:49:42.370" v="640" actId="22"/>
          <ac:picMkLst>
            <pc:docMk/>
            <pc:sldMk cId="3238164278" sldId="296"/>
            <ac:picMk id="8" creationId="{D4336752-8F2E-4184-8ABB-E4E64B27FF53}"/>
          </ac:picMkLst>
        </pc:picChg>
      </pc:sldChg>
      <pc:sldChg chg="addSp modSp new mod">
        <pc:chgData name="Adnan Amin" userId="040c997b-cd49-4944-9f0b-7e25b6c79007" providerId="ADAL" clId="{E42A8537-56EF-4385-B6F3-9ED40A6BD536}" dt="2022-04-12T09:08:03.989" v="711" actId="404"/>
        <pc:sldMkLst>
          <pc:docMk/>
          <pc:sldMk cId="4012961564" sldId="297"/>
        </pc:sldMkLst>
        <pc:spChg chg="mod">
          <ac:chgData name="Adnan Amin" userId="040c997b-cd49-4944-9f0b-7e25b6c79007" providerId="ADAL" clId="{E42A8537-56EF-4385-B6F3-9ED40A6BD536}" dt="2022-04-12T09:05:49.724" v="691" actId="20577"/>
          <ac:spMkLst>
            <pc:docMk/>
            <pc:sldMk cId="4012961564" sldId="297"/>
            <ac:spMk id="2" creationId="{BF0DCFAA-9889-4817-ACB6-6896FFBEBACD}"/>
          </ac:spMkLst>
        </pc:spChg>
        <pc:spChg chg="add mod">
          <ac:chgData name="Adnan Amin" userId="040c997b-cd49-4944-9f0b-7e25b6c79007" providerId="ADAL" clId="{E42A8537-56EF-4385-B6F3-9ED40A6BD536}" dt="2022-04-12T09:08:03.989" v="711" actId="404"/>
          <ac:spMkLst>
            <pc:docMk/>
            <pc:sldMk cId="4012961564" sldId="297"/>
            <ac:spMk id="9" creationId="{010772D2-A6E9-457D-9A7B-2838861E54AD}"/>
          </ac:spMkLst>
        </pc:spChg>
        <pc:picChg chg="add">
          <ac:chgData name="Adnan Amin" userId="040c997b-cd49-4944-9f0b-7e25b6c79007" providerId="ADAL" clId="{E42A8537-56EF-4385-B6F3-9ED40A6BD536}" dt="2022-04-12T09:05:26.344" v="644" actId="22"/>
          <ac:picMkLst>
            <pc:docMk/>
            <pc:sldMk cId="4012961564" sldId="297"/>
            <ac:picMk id="8" creationId="{3E16E934-88E7-48CE-83F9-91CFC35350E7}"/>
          </ac:picMkLst>
        </pc:picChg>
      </pc:sldChg>
      <pc:sldChg chg="addSp new mod">
        <pc:chgData name="Adnan Amin" userId="040c997b-cd49-4944-9f0b-7e25b6c79007" providerId="ADAL" clId="{E42A8537-56EF-4385-B6F3-9ED40A6BD536}" dt="2022-04-12T09:13:00.616" v="719" actId="22"/>
        <pc:sldMkLst>
          <pc:docMk/>
          <pc:sldMk cId="27521212" sldId="298"/>
        </pc:sldMkLst>
        <pc:picChg chg="add">
          <ac:chgData name="Adnan Amin" userId="040c997b-cd49-4944-9f0b-7e25b6c79007" providerId="ADAL" clId="{E42A8537-56EF-4385-B6F3-9ED40A6BD536}" dt="2022-04-12T09:13:00.616" v="719" actId="22"/>
          <ac:picMkLst>
            <pc:docMk/>
            <pc:sldMk cId="27521212" sldId="298"/>
            <ac:picMk id="8" creationId="{0BA1AFC7-7F74-4E01-8CF8-C0C45A11E89A}"/>
          </ac:picMkLst>
        </pc:picChg>
      </pc:sldChg>
      <pc:sldChg chg="addSp modSp new mod">
        <pc:chgData name="Adnan Amin" userId="040c997b-cd49-4944-9f0b-7e25b6c79007" providerId="ADAL" clId="{E42A8537-56EF-4385-B6F3-9ED40A6BD536}" dt="2022-04-12T09:14:11.909" v="723" actId="14100"/>
        <pc:sldMkLst>
          <pc:docMk/>
          <pc:sldMk cId="2059411999" sldId="299"/>
        </pc:sldMkLst>
        <pc:picChg chg="add mod">
          <ac:chgData name="Adnan Amin" userId="040c997b-cd49-4944-9f0b-7e25b6c79007" providerId="ADAL" clId="{E42A8537-56EF-4385-B6F3-9ED40A6BD536}" dt="2022-04-12T09:14:11.909" v="723" actId="14100"/>
          <ac:picMkLst>
            <pc:docMk/>
            <pc:sldMk cId="2059411999" sldId="299"/>
            <ac:picMk id="8" creationId="{A7DBDD89-B0FA-4C40-BC89-AD9EFCDD8D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LECTURE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656A-C86F-4C16-8FA7-7E707F149C2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74A-CB1D-4CDE-AA5F-1EEE6580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314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LECTURE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5BF4-140B-413F-8B6A-DBD492B82CD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791A-51F8-4882-A26E-DF0FBCFA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1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791A-51F8-4882-A26E-DF0FBCFA48A4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387332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Entropy = -p(A)log(p(A)) – p(B)log(p(B))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LECTURE 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3791A-51F8-4882-A26E-DF0FBCFA48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LECTURE 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E3791A-51F8-4882-A26E-DF0FBCFA48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88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18600" cy="1905000"/>
          </a:xfrm>
        </p:spPr>
        <p:txBody>
          <a:bodyPr/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700" y="4724400"/>
            <a:ext cx="6292850" cy="990600"/>
          </a:xfrm>
        </p:spPr>
        <p:txBody>
          <a:bodyPr/>
          <a:lstStyle>
            <a:lvl1pPr marL="0" indent="0" algn="l">
              <a:buNone/>
              <a:defRPr sz="2800" baseline="0">
                <a:solidFill>
                  <a:schemeClr val="accent1"/>
                </a:solidFill>
                <a:latin typeface="Monotype Corsiva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Monotype Corsiva" pitchFamily="66" charset="0"/>
              </a:rPr>
              <a:t>By:</a:t>
            </a:r>
          </a:p>
          <a:p>
            <a:r>
              <a:rPr lang="en-US" dirty="0">
                <a:latin typeface="Monotype Corsiva" pitchFamily="66" charset="0"/>
              </a:rPr>
              <a:t>Adnan Amin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4937"/>
            <a:ext cx="2133600" cy="365125"/>
          </a:xfrm>
        </p:spPr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52399"/>
            <a:ext cx="5810250" cy="7334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600"/>
              <a:t>Institute of Management Sciences, Peshawar</a:t>
            </a:r>
            <a:endParaRPr lang="en-US" sz="1600" dirty="0"/>
          </a:p>
        </p:txBody>
      </p:sp>
      <p:pic>
        <p:nvPicPr>
          <p:cNvPr id="9" name="Picture 2" descr="Image result for data mini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533775"/>
            <a:ext cx="2857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52800" cy="885825"/>
          </a:xfrm>
          <a:prstGeom prst="rect">
            <a:avLst/>
          </a:prstGeom>
        </p:spPr>
      </p:pic>
      <p:pic>
        <p:nvPicPr>
          <p:cNvPr id="13" name="Picture 2" descr="https://encrypted-tbn3.gstatic.com/images?q=tbn:ANd9GcTiY1msVR2HkC8p2hlfK73z9yY-6G6442xD9QPYHZQ5YBdPrUgvbgtFx4I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6" y="837984"/>
            <a:ext cx="9157855" cy="1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-12700" y="5727700"/>
            <a:ext cx="629285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Monotype Corsiva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adnan.amin@imsciences.edu.pk</a:t>
            </a:r>
          </a:p>
        </p:txBody>
      </p:sp>
    </p:spTree>
    <p:extLst>
      <p:ext uri="{BB962C8B-B14F-4D97-AF65-F5344CB8AC3E}">
        <p14:creationId xmlns:p14="http://schemas.microsoft.com/office/powerpoint/2010/main" val="331561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4900" y="0"/>
            <a:ext cx="80391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762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v"/>
              <a:defRPr sz="2400">
                <a:latin typeface="Microsoft Sans Serif" pitchFamily="34" charset="0"/>
                <a:cs typeface="Microsoft Sans Serif" pitchFamily="34" charset="0"/>
              </a:defRPr>
            </a:lvl1pPr>
            <a:lvl2pPr>
              <a:defRPr sz="2400">
                <a:latin typeface="Microsoft Sans Serif" pitchFamily="34" charset="0"/>
                <a:cs typeface="Microsoft Sans Serif" pitchFamily="34" charset="0"/>
              </a:defRPr>
            </a:lvl2pPr>
            <a:lvl3pPr marL="1143000" indent="-228600">
              <a:buFont typeface="Wingdings" pitchFamily="2" charset="2"/>
              <a:buChar char="§"/>
              <a:defRPr sz="2400">
                <a:latin typeface="Microsoft Sans Serif" pitchFamily="34" charset="0"/>
                <a:cs typeface="Microsoft Sans Serif" pitchFamily="34" charset="0"/>
              </a:defRPr>
            </a:lvl3pPr>
            <a:lvl4pPr marL="1600200" indent="-228600">
              <a:buFont typeface="Courier New" pitchFamily="49" charset="0"/>
              <a:buChar char="o"/>
              <a:defRPr sz="2400">
                <a:latin typeface="Microsoft Sans Serif" pitchFamily="34" charset="0"/>
                <a:cs typeface="Microsoft Sans Serif" pitchFamily="34" charset="0"/>
              </a:defRPr>
            </a:lvl4pPr>
            <a:lvl5pPr>
              <a:defRPr sz="2400">
                <a:latin typeface="Microsoft Sans Serif" pitchFamily="34" charset="0"/>
                <a:cs typeface="Microsoft Sans Serif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7937"/>
            <a:ext cx="9118600" cy="365125"/>
          </a:xfrm>
        </p:spPr>
        <p:txBody>
          <a:bodyPr/>
          <a:lstStyle>
            <a:lvl1pPr algn="r"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477000"/>
            <a:ext cx="4724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Slide # </a:t>
            </a:r>
            <a:fld id="{FE14138C-13B2-4E7F-8FC8-613D7E5209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97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ADNAN</a:t>
            </a:r>
            <a:r>
              <a:rPr lang="en-US" sz="1400" b="1" baseline="0" dirty="0">
                <a:solidFill>
                  <a:srgbClr val="FFFF00"/>
                </a:solidFill>
              </a:rPr>
              <a:t> AMIN</a:t>
            </a:r>
            <a:endParaRPr lang="en-US" sz="14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04900" cy="381000"/>
          </a:xfrm>
          <a:prstGeom prst="rect">
            <a:avLst/>
          </a:prstGeom>
        </p:spPr>
      </p:pic>
      <p:pic>
        <p:nvPicPr>
          <p:cNvPr id="11" name="Picture 2" descr="https://encrypted-tbn3.gstatic.com/images?q=tbn:ANd9GcTiY1msVR2HkC8p2hlfK73z9yY-6G6442xD9QPYHZQ5YBdPrUgvbgtFx4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1143000"/>
            <a:ext cx="915785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8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MINING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772400" cy="1470025"/>
          </a:xfrm>
        </p:spPr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BY</a:t>
            </a:r>
            <a:endParaRPr lang="en-US" sz="4000" dirty="0"/>
          </a:p>
          <a:p>
            <a:pPr algn="l"/>
            <a:r>
              <a:rPr lang="en-US" dirty="0"/>
              <a:t>Adnan Amin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Institute of Management Sciences, Peshawar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402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B9E-C5B5-4CAD-9393-C99565D6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A80B-7346-4856-B11D-F97B9B7C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050B-92EC-424B-9B0D-F4925AA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D439-B0FA-43BE-B396-49A01834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1756-2CCB-4440-B3D4-6156621F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11939-32C4-4D21-9CF6-6C46977C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546"/>
            <a:ext cx="9144000" cy="39229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40F298-4C50-4774-B3C4-18D66E6E9CC7}"/>
              </a:ext>
            </a:extLst>
          </p:cNvPr>
          <p:cNvSpPr/>
          <p:nvPr/>
        </p:nvSpPr>
        <p:spPr>
          <a:xfrm>
            <a:off x="2362200" y="1467546"/>
            <a:ext cx="1066800" cy="274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50633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EAA4-6298-40B5-B883-8F2CC2DE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4C56-41E7-45E3-89D3-2C33B343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E2AA-95F4-4E4D-BF72-991AC12E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C9A1-97F3-4253-8240-7824F50F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F7AE-2408-43F4-A931-7E14AC0C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09F6A-2DBC-4D21-9F83-DE89A617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833"/>
            <a:ext cx="9144000" cy="57725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C62D4A-3982-4F26-A24A-43F6DDFFCF42}"/>
              </a:ext>
            </a:extLst>
          </p:cNvPr>
          <p:cNvSpPr/>
          <p:nvPr/>
        </p:nvSpPr>
        <p:spPr>
          <a:xfrm>
            <a:off x="762000" y="2667000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3646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7B75-C315-40FC-8F04-B467F1C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A19C-BC4F-414C-A063-967A2D0D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58B0-2AEB-443F-B588-AD9CAC72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ECBC-DF45-420D-B0CE-E7D08974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346D-D834-4626-8AE1-648ACFAC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704F0-8A17-4B33-92AA-3B99BE6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417"/>
            <a:ext cx="9144000" cy="3469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994EF5-EE4F-407E-B871-36FCD7FE7AE8}"/>
              </a:ext>
            </a:extLst>
          </p:cNvPr>
          <p:cNvSpPr/>
          <p:nvPr/>
        </p:nvSpPr>
        <p:spPr>
          <a:xfrm>
            <a:off x="2057400" y="1905000"/>
            <a:ext cx="914400" cy="156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A5BAA-1794-4456-BD15-557C64FEEBE8}"/>
              </a:ext>
            </a:extLst>
          </p:cNvPr>
          <p:cNvSpPr/>
          <p:nvPr/>
        </p:nvSpPr>
        <p:spPr>
          <a:xfrm>
            <a:off x="5715000" y="3520281"/>
            <a:ext cx="9144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134143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5AD2-3139-4813-BC23-9BF7D7FB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ED44-97F4-4B87-83DE-74F62332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Entropy</a:t>
            </a:r>
          </a:p>
          <a:p>
            <a:pPr lvl="1"/>
            <a:r>
              <a:rPr lang="en-US" dirty="0"/>
              <a:t>The amount of disorder or randomness or uncertainty</a:t>
            </a:r>
          </a:p>
          <a:p>
            <a:pPr lvl="1"/>
            <a:r>
              <a:rPr lang="en-US" dirty="0"/>
              <a:t>Entropy = -p(A)log(p(A)) – p(B)log(p(B))</a:t>
            </a:r>
          </a:p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The lower the entropy, the less uniform the distribution, and the purer the node.</a:t>
            </a:r>
          </a:p>
          <a:p>
            <a:pPr lvl="1"/>
            <a:r>
              <a:rPr lang="en-US" dirty="0"/>
              <a:t>If the sample/node is completely homogeneous then entropy will be Zero.</a:t>
            </a:r>
          </a:p>
          <a:p>
            <a:pPr lvl="1"/>
            <a:r>
              <a:rPr lang="en-US" dirty="0"/>
              <a:t>If the sample/node is equally divided, then the entropy will be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1663-263B-4E70-8561-3DCECE72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1DF0-575F-4470-83EB-8DB0247A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1A12-B7C9-4FF3-B92D-EEBB24DC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1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3450-C981-4C8A-83A1-753D7A92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5669-3F1B-484A-96AD-DEFDBD61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864F3-0067-4E2D-8F0E-00674A19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0571-7A1D-4638-B60E-45924ED8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9E5A-D7B6-4EBE-99A8-73F32B79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C4017-3AD4-4CE5-A7F8-4A1A8A82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655"/>
            <a:ext cx="9144000" cy="36186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E3105E-5841-4642-9743-EFF09450BD9F}"/>
              </a:ext>
            </a:extLst>
          </p:cNvPr>
          <p:cNvSpPr/>
          <p:nvPr/>
        </p:nvSpPr>
        <p:spPr>
          <a:xfrm>
            <a:off x="2231571" y="2057400"/>
            <a:ext cx="762000" cy="122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57141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D3AD-B51D-4678-AA11-48E80A6F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1E4E-976D-4C94-9E14-EFF855B9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D042-9C85-4920-8831-464A0A8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22AF-2616-4E71-A6F9-6518164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9088-5CE1-4767-B0F4-7D114C62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36752-8F2E-4184-8ABB-E4E64B27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848"/>
            <a:ext cx="9144000" cy="36163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B5BF75-C15F-4047-9EC5-9E8CD2BCE96A}"/>
              </a:ext>
            </a:extLst>
          </p:cNvPr>
          <p:cNvSpPr/>
          <p:nvPr/>
        </p:nvSpPr>
        <p:spPr>
          <a:xfrm>
            <a:off x="2362200" y="1828800"/>
            <a:ext cx="762000" cy="122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23816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CFAA-9889-4817-ACB6-6896FFBE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Attribute to Select for Node?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C617-6AE2-48C1-A0B4-4577558D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83F1-E286-4472-9DF1-A52F56B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0E3E-C18B-4DDB-A3E6-18070AA8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876B-BDC7-4276-97A7-709FEAEA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6E934-88E7-48CE-83F9-91CFC353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200"/>
            <a:ext cx="9144000" cy="4061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0772D2-A6E9-457D-9A7B-2838861E54AD}"/>
              </a:ext>
            </a:extLst>
          </p:cNvPr>
          <p:cNvSpPr/>
          <p:nvPr/>
        </p:nvSpPr>
        <p:spPr>
          <a:xfrm>
            <a:off x="4102100" y="1828801"/>
            <a:ext cx="4699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401296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43AA-B1C5-41A6-A035-1E4C4E95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2CB8-68D5-4E48-939C-90CE6F69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DEC8-6EBF-4A77-917F-D4BB2A5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62EA-2E29-4560-B63B-EA1D7B68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A278-D82C-4DE0-8529-F686345D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1AFC7-7F74-4E01-8CF8-C0C45A11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897"/>
            <a:ext cx="9144000" cy="38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0C99-D3D5-4506-A76F-9D06B808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DCD7-FA65-41EF-A6A4-949AF9E8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A492-9801-4A28-B022-A3E410BE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3910-58CA-45C3-936B-63C5759C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B570-21E3-4FFC-B27E-28140469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BDD89-B0FA-4C40-BC89-AD9EFCDD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strategy of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three parameters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</a:t>
            </a:r>
          </a:p>
          <a:p>
            <a:pPr lvl="2"/>
            <a:r>
              <a:rPr lang="en-US" dirty="0"/>
              <a:t>It is refer to data partition. Initial, it is the complete set of training tuples and their associated class labels.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Attribute_list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List of attributes available in the dataset.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Attribute_selection_method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A heuristic procedure for selecting the attribute that “best” discriminates the given tuples according to class.</a:t>
            </a:r>
          </a:p>
          <a:p>
            <a:pPr lvl="2"/>
            <a:r>
              <a:rPr lang="en-US" dirty="0"/>
              <a:t>Utilizes info gain, </a:t>
            </a:r>
            <a:r>
              <a:rPr lang="en-US" dirty="0" err="1"/>
              <a:t>gini</a:t>
            </a:r>
            <a:r>
              <a:rPr lang="en-US" dirty="0"/>
              <a:t> index for attribute selection measures. (to be discussed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9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8135-A83E-4785-8CE5-4F624C4B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72CD-632B-4704-A26E-FE1E7001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B3EF-38B1-48E5-8A43-3FE96795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EBB2-FFC3-43F4-B9FA-E96D345C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78FC-907B-4DF0-9C5B-CCB85071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5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Generate decision tree. Generate a decision tree from the training tuples of data partition, D.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Data partition, D, </a:t>
            </a:r>
          </a:p>
          <a:p>
            <a:pPr lvl="1"/>
            <a:r>
              <a:rPr lang="en-US" dirty="0"/>
              <a:t>Attribute list, </a:t>
            </a:r>
          </a:p>
          <a:p>
            <a:pPr lvl="1"/>
            <a:r>
              <a:rPr lang="en-US" dirty="0"/>
              <a:t>Attribute selection method, 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decision tree</a:t>
            </a:r>
          </a:p>
          <a:p>
            <a:r>
              <a:rPr lang="en-US" dirty="0">
                <a:solidFill>
                  <a:srgbClr val="FF0000"/>
                </a:solidFill>
              </a:rPr>
              <a:t>Method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7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          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node N;</a:t>
            </a:r>
          </a:p>
          <a:p>
            <a:pPr lvl="1"/>
            <a:r>
              <a:rPr lang="en-US" dirty="0"/>
              <a:t>The tree starts as a single node, N, representing the training tuples in 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          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Step 2 and 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(2) if tuples in D are all of the same class, C, then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(3) return N as a leaf node labeled with the class C;</a:t>
            </a:r>
          </a:p>
          <a:p>
            <a:r>
              <a:rPr lang="en-US" dirty="0"/>
              <a:t>If the tuples in D are all of the same class, then node N becomes a leaf and is labeled with that class. </a:t>
            </a:r>
          </a:p>
          <a:p>
            <a:r>
              <a:rPr lang="en-US" dirty="0"/>
              <a:t>Step 4 and 5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(4) if attribute list is empty then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(5)</a:t>
            </a:r>
            <a:r>
              <a:rPr lang="en-US" sz="2000" dirty="0">
                <a:solidFill>
                  <a:srgbClr val="FF0000"/>
                </a:solidFill>
              </a:rPr>
              <a:t> return N as a leaf node labeled with the majority class in D</a:t>
            </a:r>
            <a:r>
              <a:rPr lang="en-US" dirty="0">
                <a:solidFill>
                  <a:srgbClr val="FF0000"/>
                </a:solidFill>
              </a:rPr>
              <a:t>;               // majority voting</a:t>
            </a:r>
          </a:p>
          <a:p>
            <a:r>
              <a:rPr lang="en-US" dirty="0"/>
              <a:t>These steps 4 and 5 are terminating conditions. </a:t>
            </a:r>
          </a:p>
          <a:p>
            <a:r>
              <a:rPr lang="en-US" dirty="0"/>
              <a:t>Otherwise, the algorithm calls </a:t>
            </a:r>
            <a:r>
              <a:rPr lang="en-US" dirty="0" err="1">
                <a:solidFill>
                  <a:srgbClr val="0070C0"/>
                </a:solidFill>
              </a:rPr>
              <a:t>Attribute_selection_method</a:t>
            </a:r>
            <a:r>
              <a:rPr lang="en-US" dirty="0"/>
              <a:t> to determine the splitting criterion. (step 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          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(6) apply Attribute selection method(D, attribute list) to find the “best” splitting criterion;</a:t>
            </a:r>
          </a:p>
          <a:p>
            <a:r>
              <a:rPr lang="en-US" dirty="0"/>
              <a:t>The splitting criterion tells us which attribute to test at node N by determining the “best” way to separate or partition the tuples in D into individual classes.  </a:t>
            </a:r>
          </a:p>
          <a:p>
            <a:r>
              <a:rPr lang="en-US" dirty="0"/>
              <a:t>The splitting criterion also tells us which branches to grow from node N with respect to the outcomes of the chosen test.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1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          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dirty="0"/>
              <a:t>Step 7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(7) label node N with splitting criterion;</a:t>
            </a:r>
            <a:endParaRPr lang="en-US" dirty="0"/>
          </a:p>
          <a:p>
            <a:r>
              <a:rPr lang="en-US" dirty="0"/>
              <a:t>The node N is labeled with the splitting criterion, which serves as a test at the node. </a:t>
            </a:r>
          </a:p>
          <a:p>
            <a:r>
              <a:rPr lang="en-US" dirty="0"/>
              <a:t>Step 10 and 11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(10) for each outcome j of splitting </a:t>
            </a:r>
            <a:r>
              <a:rPr lang="en-US" dirty="0" err="1">
                <a:solidFill>
                  <a:srgbClr val="FF0000"/>
                </a:solidFill>
              </a:rPr>
              <a:t>criterio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(11) let D j be the set of data tuples in D satisfying outcome j;</a:t>
            </a:r>
          </a:p>
          <a:p>
            <a:r>
              <a:rPr lang="en-US" dirty="0"/>
              <a:t>A branch is grown from node N for each of the outcomes of the splitting criterion. </a:t>
            </a:r>
          </a:p>
          <a:p>
            <a:r>
              <a:rPr lang="en-US" dirty="0"/>
              <a:t>The tuples in D are partitioned accordingly (step 10 to 11). There are three possible scenarios.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5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          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74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possible scenarios: 	</a:t>
            </a:r>
          </a:p>
          <a:p>
            <a:pPr lvl="1"/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/>
              <a:t>be the splitting attribute.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has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distinct values, {a1, a2,……</a:t>
            </a:r>
            <a:r>
              <a:rPr lang="en-US" dirty="0" err="1"/>
              <a:t>av</a:t>
            </a:r>
            <a:r>
              <a:rPr lang="en-US" dirty="0"/>
              <a:t>}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 is discrete-valued</a:t>
            </a:r>
          </a:p>
          <a:p>
            <a:pPr marL="1314450" lvl="2" indent="-457200"/>
            <a:r>
              <a:rPr lang="en-US" dirty="0"/>
              <a:t>If A is discrete-valued, then one branch is grown for each known value of A.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Continuous-valued</a:t>
            </a:r>
          </a:p>
          <a:p>
            <a:pPr marL="1314450" lvl="2" indent="-457200"/>
            <a:r>
              <a:rPr lang="en-US" dirty="0"/>
              <a:t>If A is continuous-valued, then two branches are grown, corresponding to A ≤ split point and A &gt; split point.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Discrete-valued and a binary tree</a:t>
            </a:r>
          </a:p>
          <a:p>
            <a:pPr marL="1314450" lvl="2" indent="-457200"/>
            <a:r>
              <a:rPr lang="en-US" dirty="0"/>
              <a:t>If A is discrete-valued and a binary tree must be produced, then the test is of the form A ∈ S A , where S A is the splitting subset for 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66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possible scenarios: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 is discrete-valued (Step 8 and 9)</a:t>
            </a:r>
          </a:p>
          <a:p>
            <a:pPr marL="914400" lvl="1" indent="-457200"/>
            <a:r>
              <a:rPr lang="en-US" dirty="0"/>
              <a:t>If A is discrete-valued, then one branch is grown for each known value of A.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" y="2754675"/>
            <a:ext cx="8842310" cy="30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2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possible scenarios: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dirty="0">
                <a:solidFill>
                  <a:srgbClr val="0070C0"/>
                </a:solidFill>
              </a:rPr>
              <a:t>Continuous-valued</a:t>
            </a:r>
          </a:p>
          <a:p>
            <a:pPr marL="914400" lvl="1" indent="-457200"/>
            <a:r>
              <a:rPr lang="en-US" dirty="0"/>
              <a:t>If A is continuous-valued, then two branches are grown, corresponding to A ≤ split point and A &gt; split point.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90736"/>
            <a:ext cx="8626829" cy="26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possible scenarios: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dirty="0">
                <a:solidFill>
                  <a:srgbClr val="0070C0"/>
                </a:solidFill>
              </a:rPr>
              <a:t>Discrete-valued and a binary tree</a:t>
            </a:r>
          </a:p>
          <a:p>
            <a:pPr marL="914400" lvl="1" indent="-457200"/>
            <a:r>
              <a:rPr lang="en-US" dirty="0"/>
              <a:t>If A is discrete-valued and a binary tree must be produced, then the test is of the form A ∈ SA , where S A is the splitting subset for 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4200"/>
            <a:ext cx="8610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                           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14</a:t>
            </a:r>
          </a:p>
          <a:p>
            <a:pPr lvl="1"/>
            <a:r>
              <a:rPr lang="en-US" dirty="0"/>
              <a:t>The algorithm uses the same process recursively to form a decision tree for the tuples at each resulting partition </a:t>
            </a:r>
            <a:r>
              <a:rPr lang="en-US" dirty="0" err="1"/>
              <a:t>Dj</a:t>
            </a:r>
            <a:r>
              <a:rPr lang="en-US" dirty="0"/>
              <a:t> of D.</a:t>
            </a:r>
          </a:p>
          <a:p>
            <a:pPr lvl="1"/>
            <a:r>
              <a:rPr lang="en-US" dirty="0"/>
              <a:t>The recursive partitioning stops only when any one of the following terminating condition is true.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Step 2 and 3 (all tuples in partition D belong the same class).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Step 4 (no remaining attribute on which the tuples may be further partitioned).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Step 12 (no tuples for a given branch i.e., partition </a:t>
            </a:r>
            <a:r>
              <a:rPr lang="en-US" dirty="0" err="1"/>
              <a:t>Dj</a:t>
            </a:r>
            <a:r>
              <a:rPr lang="en-US" dirty="0"/>
              <a:t> is empty).</a:t>
            </a:r>
          </a:p>
          <a:p>
            <a:pPr marL="571500" indent="-457200"/>
            <a:r>
              <a:rPr lang="en-US" dirty="0"/>
              <a:t>The resulting decision tree is returned.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dirty="0"/>
              <a:t>The learning of decision trees from class-labeled training tuples, known as decision tree induction.</a:t>
            </a:r>
          </a:p>
          <a:p>
            <a:r>
              <a:rPr lang="en-US" dirty="0"/>
              <a:t>Decision tree is a flowchart like tree structure, where each </a:t>
            </a:r>
            <a:r>
              <a:rPr lang="en-US" dirty="0">
                <a:solidFill>
                  <a:srgbClr val="FF0000"/>
                </a:solidFill>
              </a:rPr>
              <a:t>internal node </a:t>
            </a:r>
            <a:r>
              <a:rPr lang="en-US" dirty="0"/>
              <a:t>denotes a test on an attribute, </a:t>
            </a:r>
            <a:r>
              <a:rPr lang="en-US" dirty="0">
                <a:solidFill>
                  <a:srgbClr val="FF0000"/>
                </a:solidFill>
              </a:rPr>
              <a:t>branch</a:t>
            </a:r>
            <a:r>
              <a:rPr lang="en-US" dirty="0"/>
              <a:t> represents an outcome of the test, and each </a:t>
            </a:r>
            <a:r>
              <a:rPr lang="en-US" dirty="0">
                <a:solidFill>
                  <a:srgbClr val="FF0000"/>
                </a:solidFill>
              </a:rPr>
              <a:t>terminal node </a:t>
            </a:r>
            <a:r>
              <a:rPr lang="en-US" dirty="0"/>
              <a:t>holds a class label.</a:t>
            </a:r>
          </a:p>
          <a:p>
            <a:pPr lvl="1"/>
            <a:r>
              <a:rPr lang="en-US" dirty="0"/>
              <a:t>Internal node: non-leaf node is an attribute</a:t>
            </a:r>
          </a:p>
          <a:p>
            <a:pPr lvl="1"/>
            <a:r>
              <a:rPr lang="en-US" dirty="0"/>
              <a:t>Branch: outcome of the test</a:t>
            </a:r>
          </a:p>
          <a:p>
            <a:pPr lvl="1"/>
            <a:r>
              <a:rPr lang="en-US" dirty="0"/>
              <a:t>Terminal node: leaf node</a:t>
            </a:r>
          </a:p>
          <a:p>
            <a:pPr lvl="1"/>
            <a:r>
              <a:rPr lang="en-US" dirty="0"/>
              <a:t>Root node: the topmost node in a tree.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8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Construction of Decision Tree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"/>
          <a:stretch/>
        </p:blipFill>
        <p:spPr>
          <a:xfrm>
            <a:off x="0" y="1219200"/>
            <a:ext cx="9144000" cy="5334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1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desired Decision Tree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114350" cy="5181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8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(the core algorithm by J.R. Quinlan)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ID3 uses Entropy and Information Gain to construct a decision tree. </a:t>
            </a:r>
          </a:p>
          <a:p>
            <a:r>
              <a:rPr lang="en-US" dirty="0"/>
              <a:t>Entropy</a:t>
            </a:r>
          </a:p>
          <a:p>
            <a:pPr lvl="1"/>
            <a:r>
              <a:rPr lang="en-US" dirty="0"/>
              <a:t>A decision tree is built top-down form a root node and involves partitioning the data into subsets that contain instances with similar values (homogenous). </a:t>
            </a:r>
          </a:p>
          <a:p>
            <a:pPr lvl="1"/>
            <a:r>
              <a:rPr lang="en-US" dirty="0"/>
              <a:t>ID3 algorithm uses entropy to calculate the homogeneity of a sample. </a:t>
            </a:r>
          </a:p>
          <a:p>
            <a:pPr lvl="2"/>
            <a:r>
              <a:rPr lang="en-US" dirty="0"/>
              <a:t>If the calculated value is fully homogeneous then the entropy is zero and if the sample is an equally divided it has entropy of 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entropy using the frequency table of one attribute: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022"/>
            <a:ext cx="9144000" cy="4769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4497" y="4092011"/>
            <a:ext cx="263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Hints: Excel=log(value, 2)</a:t>
            </a:r>
          </a:p>
        </p:txBody>
      </p:sp>
    </p:spTree>
    <p:extLst>
      <p:ext uri="{BB962C8B-B14F-4D97-AF65-F5344CB8AC3E}">
        <p14:creationId xmlns:p14="http://schemas.microsoft.com/office/powerpoint/2010/main" val="154772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using the frequency table of two attributes: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1"/>
            <a:ext cx="8534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85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ID3 uses information gain as its attribute selection measure. </a:t>
            </a:r>
          </a:p>
          <a:p>
            <a:r>
              <a:rPr lang="en-US" dirty="0"/>
              <a:t>Constructing a decision tree is all about finding attribute that returns the highest information gain (i.e., the most homogeneous branches).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15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Calculate the entropy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00600"/>
            <a:ext cx="5836694" cy="164867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077542" cy="3408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5465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Calculate the 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06963"/>
          </a:xfrm>
        </p:spPr>
        <p:txBody>
          <a:bodyPr/>
          <a:lstStyle/>
          <a:p>
            <a:r>
              <a:rPr lang="en-US" dirty="0"/>
              <a:t>The dataset is then split on the different attributes. </a:t>
            </a:r>
          </a:p>
          <a:p>
            <a:r>
              <a:rPr lang="en-US" dirty="0"/>
              <a:t>The entropy for each branch is calculated. Then it is added proportionally, to get total entropy for the split. </a:t>
            </a:r>
          </a:p>
          <a:p>
            <a:r>
              <a:rPr lang="en-US" dirty="0"/>
              <a:t>The resulting entropy is subtracted from the entropy before the split. The result is the Information Gain, or decrease in entropy. </a:t>
            </a:r>
          </a:p>
          <a:p>
            <a:r>
              <a:rPr lang="en-US" dirty="0"/>
              <a:t>Formula for Information Gain: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of Management Sciences, Peshawar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4362450"/>
            <a:ext cx="7338776" cy="6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72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                                                             Conti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58" y="304800"/>
            <a:ext cx="7581242" cy="42622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591786"/>
            <a:ext cx="3886200" cy="61127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03064"/>
            <a:ext cx="8458200" cy="13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2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attribute with the largest information gain as the decision node.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39</a:t>
            </a:fld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200"/>
            <a:ext cx="5011563" cy="29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5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D039A6-A30B-4803-A5D9-92691CA5ECB4}"/>
              </a:ext>
            </a:extLst>
          </p:cNvPr>
          <p:cNvSpPr/>
          <p:nvPr/>
        </p:nvSpPr>
        <p:spPr>
          <a:xfrm>
            <a:off x="152400" y="5791200"/>
            <a:ext cx="1219200" cy="334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00150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with entropy of 0 is a leaf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0" y="2202434"/>
            <a:ext cx="4800600" cy="206476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0" y="1905000"/>
            <a:ext cx="4103310" cy="30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44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4b: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with entropy more than 0 needs further splitting.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5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ID3 algorithm is run recursively on the non-leaf branches, until all data is classified.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09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to Decision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can easily be transformed to a set of rules by mapping from the root node to the leaf nodes one by 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43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6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http://www.saedsayad.com/decision_tree.htm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0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Denotation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Node (non-leaf node)</a:t>
            </a:r>
          </a:p>
          <a:p>
            <a:pPr lvl="1"/>
            <a:r>
              <a:rPr lang="en-US" dirty="0"/>
              <a:t>Denoted by rectangle</a:t>
            </a:r>
          </a:p>
          <a:p>
            <a:r>
              <a:rPr lang="en-US" dirty="0"/>
              <a:t>Root node</a:t>
            </a:r>
          </a:p>
          <a:p>
            <a:pPr lvl="1"/>
            <a:r>
              <a:rPr lang="en-US" dirty="0"/>
              <a:t>Denoted by rectangle but have not any parent</a:t>
            </a:r>
          </a:p>
          <a:p>
            <a:r>
              <a:rPr lang="en-US" dirty="0"/>
              <a:t>Branch </a:t>
            </a:r>
          </a:p>
          <a:p>
            <a:pPr lvl="1"/>
            <a:r>
              <a:rPr lang="en-US" dirty="0"/>
              <a:t>Denoted by linked-line between nodes with label</a:t>
            </a:r>
          </a:p>
          <a:p>
            <a:r>
              <a:rPr lang="en-US" dirty="0"/>
              <a:t>Terminal node (leaf node)</a:t>
            </a:r>
          </a:p>
          <a:p>
            <a:pPr lvl="1"/>
            <a:r>
              <a:rPr lang="en-US" dirty="0"/>
              <a:t>Denoted by ovals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1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Developed by J. Ross Quinlan (ML researcher).</a:t>
            </a:r>
          </a:p>
          <a:p>
            <a:pPr lvl="1"/>
            <a:r>
              <a:rPr lang="en-US" dirty="0"/>
              <a:t>During the late 1970s and early 1980s.</a:t>
            </a:r>
          </a:p>
          <a:p>
            <a:pPr lvl="1"/>
            <a:r>
              <a:rPr lang="en-US" dirty="0"/>
              <a:t>Decision tree algorithm known as ID3.</a:t>
            </a:r>
          </a:p>
          <a:p>
            <a:pPr lvl="1"/>
            <a:r>
              <a:rPr lang="en-US" dirty="0"/>
              <a:t>ID3 stands for Iterative </a:t>
            </a:r>
            <a:r>
              <a:rPr lang="en-US" dirty="0" err="1"/>
              <a:t>Dichotomiser</a:t>
            </a:r>
            <a:r>
              <a:rPr lang="en-US" dirty="0"/>
              <a:t> ( French word).</a:t>
            </a:r>
          </a:p>
          <a:p>
            <a:pPr lvl="1"/>
            <a:r>
              <a:rPr lang="en-US" dirty="0" err="1"/>
              <a:t>Dichotomiser</a:t>
            </a:r>
            <a:r>
              <a:rPr lang="en-US" dirty="0"/>
              <a:t>: To separate into parts.</a:t>
            </a:r>
          </a:p>
          <a:p>
            <a:pPr lvl="1"/>
            <a:r>
              <a:rPr lang="en-US" dirty="0"/>
              <a:t>Supervised learning algorithms.</a:t>
            </a:r>
          </a:p>
          <a:p>
            <a:pPr lvl="1"/>
            <a:r>
              <a:rPr lang="en-US" dirty="0"/>
              <a:t>In 1984, </a:t>
            </a:r>
            <a:r>
              <a:rPr lang="en-US" dirty="0" err="1"/>
              <a:t>Breiman</a:t>
            </a:r>
            <a:r>
              <a:rPr lang="en-US" dirty="0"/>
              <a:t>, Friedman, </a:t>
            </a:r>
            <a:r>
              <a:rPr lang="en-US" dirty="0" err="1"/>
              <a:t>Olshen</a:t>
            </a:r>
            <a:r>
              <a:rPr lang="en-US" dirty="0"/>
              <a:t> and Stone published a book “Classification and Regression Trees (CART).</a:t>
            </a:r>
          </a:p>
          <a:p>
            <a:pPr lvl="1"/>
            <a:r>
              <a:rPr lang="en-US" dirty="0"/>
              <a:t>Ross Quinlan developed C4.5 (Statistical classifier) in 1993, the extension of ID3.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2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ID3, C4.5 and 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are on greedy approach, i.e., non-backtracking</a:t>
            </a:r>
          </a:p>
          <a:p>
            <a:pPr lvl="1"/>
            <a:r>
              <a:rPr lang="en-US" dirty="0"/>
              <a:t>In which decision trees are constructed in a top-down recursive divide-and-conquer manner. </a:t>
            </a:r>
          </a:p>
          <a:p>
            <a:pPr lvl="1"/>
            <a:r>
              <a:rPr lang="en-US" dirty="0"/>
              <a:t>Starts with a training set of tuples and their associated class labels. The training set is recursively partitioned into smaller subsets as the tree is built.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Algorithm                              cont.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199"/>
            <a:ext cx="9144000" cy="525624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9</a:t>
            </a:fld>
            <a:fld id="{395B9F78-7B0B-4216-8501-862980DC15C8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7751-22B5-4F32-AB78-DC1A3FC3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057" y="961857"/>
            <a:ext cx="9144000" cy="57180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342856-DF60-4A95-BBB7-F90CCB624631}"/>
              </a:ext>
            </a:extLst>
          </p:cNvPr>
          <p:cNvSpPr/>
          <p:nvPr/>
        </p:nvSpPr>
        <p:spPr>
          <a:xfrm>
            <a:off x="3657600" y="1056991"/>
            <a:ext cx="1066800" cy="350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402424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2056</Words>
  <Application>Microsoft Office PowerPoint</Application>
  <PresentationFormat>On-screen Show (4:3)</PresentationFormat>
  <Paragraphs>303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Microsoft Sans Serif</vt:lpstr>
      <vt:lpstr>Monotype Corsiva</vt:lpstr>
      <vt:lpstr>Wingdings</vt:lpstr>
      <vt:lpstr>Office Theme</vt:lpstr>
      <vt:lpstr>Data Mining</vt:lpstr>
      <vt:lpstr>Topic</vt:lpstr>
      <vt:lpstr>Decision Tree Induction</vt:lpstr>
      <vt:lpstr>Example of Decision Tree</vt:lpstr>
      <vt:lpstr>Denotation of Nodes</vt:lpstr>
      <vt:lpstr>Background</vt:lpstr>
      <vt:lpstr>ID3, C4.5 and CART</vt:lpstr>
      <vt:lpstr>Decision Tree Algorithm                              cont.</vt:lpstr>
      <vt:lpstr>Understand the classification problem</vt:lpstr>
      <vt:lpstr>Understanding Decision Tree</vt:lpstr>
      <vt:lpstr>PowerPoint Presentation</vt:lpstr>
      <vt:lpstr>Building Decision Tree</vt:lpstr>
      <vt:lpstr>Building Decision Tree</vt:lpstr>
      <vt:lpstr>Calculate the Entropy</vt:lpstr>
      <vt:lpstr>PowerPoint Presentation</vt:lpstr>
      <vt:lpstr>Which Attribute to Select for Node?</vt:lpstr>
      <vt:lpstr>PowerPoint Presentation</vt:lpstr>
      <vt:lpstr>PowerPoint Presentation</vt:lpstr>
      <vt:lpstr>The basic strategy of decision tree</vt:lpstr>
      <vt:lpstr>Decision Tree Algorithm</vt:lpstr>
      <vt:lpstr>Decision Tree Algorithm                              cont.</vt:lpstr>
      <vt:lpstr>Decision Tree Algorithm                              cont.</vt:lpstr>
      <vt:lpstr>Decision Tree Algorithm                              cont.</vt:lpstr>
      <vt:lpstr>Decision Tree Algorithm                              cont.</vt:lpstr>
      <vt:lpstr>Decision Tree Algorithm                              cont.</vt:lpstr>
      <vt:lpstr>Three possible scenarios:</vt:lpstr>
      <vt:lpstr>Three possible scenarios:</vt:lpstr>
      <vt:lpstr>Three possible scenarios:</vt:lpstr>
      <vt:lpstr>Decision Tree Algorithm                               end.</vt:lpstr>
      <vt:lpstr>Step by Step Construction of Decision Tree</vt:lpstr>
      <vt:lpstr>The desired Decision Tree</vt:lpstr>
      <vt:lpstr>ID3 (the core algorithm by J.R. Quinlan)</vt:lpstr>
      <vt:lpstr>Entropy</vt:lpstr>
      <vt:lpstr>Entropy</vt:lpstr>
      <vt:lpstr>Information Gain</vt:lpstr>
      <vt:lpstr>Step 1: Calculate the entropy </vt:lpstr>
      <vt:lpstr>Step 2: Calculate the Information Gain</vt:lpstr>
      <vt:lpstr>Step 2                                                              Conti</vt:lpstr>
      <vt:lpstr>Step 3: </vt:lpstr>
      <vt:lpstr>Step 4a: </vt:lpstr>
      <vt:lpstr>Step 4b: </vt:lpstr>
      <vt:lpstr>Step 5:</vt:lpstr>
      <vt:lpstr>Decision Tree to Decision Rules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AAmin</dc:creator>
  <cp:lastModifiedBy>Adnan Amin</cp:lastModifiedBy>
  <cp:revision>101</cp:revision>
  <dcterms:created xsi:type="dcterms:W3CDTF">2016-10-03T05:57:23Z</dcterms:created>
  <dcterms:modified xsi:type="dcterms:W3CDTF">2022-04-14T08:25:51Z</dcterms:modified>
</cp:coreProperties>
</file>