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59" r:id="rId6"/>
    <p:sldId id="260" r:id="rId7"/>
    <p:sldId id="266" r:id="rId8"/>
    <p:sldId id="267" r:id="rId9"/>
    <p:sldId id="268" r:id="rId10"/>
    <p:sldId id="261" r:id="rId11"/>
    <p:sldId id="269" r:id="rId12"/>
    <p:sldId id="270" r:id="rId13"/>
    <p:sldId id="271" r:id="rId14"/>
    <p:sldId id="262" r:id="rId15"/>
    <p:sldId id="263" r:id="rId16"/>
    <p:sldId id="272" r:id="rId17"/>
    <p:sldId id="276" r:id="rId18"/>
    <p:sldId id="274" r:id="rId19"/>
    <p:sldId id="273" r:id="rId20"/>
    <p:sldId id="275" r:id="rId21"/>
    <p:sldId id="277" r:id="rId22"/>
    <p:sldId id="278" r:id="rId23"/>
    <p:sldId id="279" r:id="rId24"/>
    <p:sldId id="280" r:id="rId25"/>
    <p:sldId id="281" r:id="rId26"/>
    <p:sldId id="282" r:id="rId27"/>
    <p:sldId id="283" r:id="rId28"/>
    <p:sldId id="284" r:id="rId29"/>
    <p:sldId id="285" r:id="rId30"/>
    <p:sldId id="28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D17176-6B88-4EEE-A44E-6BA8A6C3E4EF}" v="45" dt="2022-04-26T20:39:30.2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11" autoAdjust="0"/>
    <p:restoredTop sz="94660"/>
  </p:normalViewPr>
  <p:slideViewPr>
    <p:cSldViewPr snapToGrid="0">
      <p:cViewPr>
        <p:scale>
          <a:sx n="63" d="100"/>
          <a:sy n="63" d="100"/>
        </p:scale>
        <p:origin x="896"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nan Amin" userId="040c997b-cd49-4944-9f0b-7e25b6c79007" providerId="ADAL" clId="{66D17176-6B88-4EEE-A44E-6BA8A6C3E4EF}"/>
    <pc:docChg chg="undo redo custSel addSld delSld modSld sldOrd">
      <pc:chgData name="Adnan Amin" userId="040c997b-cd49-4944-9f0b-7e25b6c79007" providerId="ADAL" clId="{66D17176-6B88-4EEE-A44E-6BA8A6C3E4EF}" dt="2022-04-26T20:46:10.728" v="1205" actId="20577"/>
      <pc:docMkLst>
        <pc:docMk/>
      </pc:docMkLst>
      <pc:sldChg chg="modSp mod">
        <pc:chgData name="Adnan Amin" userId="040c997b-cd49-4944-9f0b-7e25b6c79007" providerId="ADAL" clId="{66D17176-6B88-4EEE-A44E-6BA8A6C3E4EF}" dt="2022-04-14T18:59:31.443" v="205" actId="20577"/>
        <pc:sldMkLst>
          <pc:docMk/>
          <pc:sldMk cId="551826255" sldId="257"/>
        </pc:sldMkLst>
        <pc:spChg chg="mod">
          <ac:chgData name="Adnan Amin" userId="040c997b-cd49-4944-9f0b-7e25b6c79007" providerId="ADAL" clId="{66D17176-6B88-4EEE-A44E-6BA8A6C3E4EF}" dt="2022-04-14T18:59:31.443" v="205" actId="20577"/>
          <ac:spMkLst>
            <pc:docMk/>
            <pc:sldMk cId="551826255" sldId="257"/>
            <ac:spMk id="3" creationId="{47E7B074-DCD6-48DD-9955-21AB8D462755}"/>
          </ac:spMkLst>
        </pc:spChg>
      </pc:sldChg>
      <pc:sldChg chg="modSp mod">
        <pc:chgData name="Adnan Amin" userId="040c997b-cd49-4944-9f0b-7e25b6c79007" providerId="ADAL" clId="{66D17176-6B88-4EEE-A44E-6BA8A6C3E4EF}" dt="2022-04-14T18:53:21.708" v="43" actId="20577"/>
        <pc:sldMkLst>
          <pc:docMk/>
          <pc:sldMk cId="177920613" sldId="259"/>
        </pc:sldMkLst>
        <pc:spChg chg="mod">
          <ac:chgData name="Adnan Amin" userId="040c997b-cd49-4944-9f0b-7e25b6c79007" providerId="ADAL" clId="{66D17176-6B88-4EEE-A44E-6BA8A6C3E4EF}" dt="2022-04-14T18:53:21.708" v="43" actId="20577"/>
          <ac:spMkLst>
            <pc:docMk/>
            <pc:sldMk cId="177920613" sldId="259"/>
            <ac:spMk id="2" creationId="{5B4DAB3F-4476-46E1-9EF9-46E2C3509705}"/>
          </ac:spMkLst>
        </pc:spChg>
        <pc:spChg chg="mod">
          <ac:chgData name="Adnan Amin" userId="040c997b-cd49-4944-9f0b-7e25b6c79007" providerId="ADAL" clId="{66D17176-6B88-4EEE-A44E-6BA8A6C3E4EF}" dt="2022-04-14T18:53:02.923" v="39" actId="27636"/>
          <ac:spMkLst>
            <pc:docMk/>
            <pc:sldMk cId="177920613" sldId="259"/>
            <ac:spMk id="3" creationId="{0E36734D-FB1F-4744-A680-BD3B65496833}"/>
          </ac:spMkLst>
        </pc:spChg>
      </pc:sldChg>
      <pc:sldChg chg="modSp new mod">
        <pc:chgData name="Adnan Amin" userId="040c997b-cd49-4944-9f0b-7e25b6c79007" providerId="ADAL" clId="{66D17176-6B88-4EEE-A44E-6BA8A6C3E4EF}" dt="2022-04-14T18:54:01.911" v="70" actId="113"/>
        <pc:sldMkLst>
          <pc:docMk/>
          <pc:sldMk cId="1093896579" sldId="260"/>
        </pc:sldMkLst>
        <pc:spChg chg="mod">
          <ac:chgData name="Adnan Amin" userId="040c997b-cd49-4944-9f0b-7e25b6c79007" providerId="ADAL" clId="{66D17176-6B88-4EEE-A44E-6BA8A6C3E4EF}" dt="2022-04-14T18:53:24.671" v="44"/>
          <ac:spMkLst>
            <pc:docMk/>
            <pc:sldMk cId="1093896579" sldId="260"/>
            <ac:spMk id="2" creationId="{3B0AFCCA-AAB9-450C-92A6-238CDD38374D}"/>
          </ac:spMkLst>
        </pc:spChg>
        <pc:spChg chg="mod">
          <ac:chgData name="Adnan Amin" userId="040c997b-cd49-4944-9f0b-7e25b6c79007" providerId="ADAL" clId="{66D17176-6B88-4EEE-A44E-6BA8A6C3E4EF}" dt="2022-04-14T18:54:01.911" v="70" actId="113"/>
          <ac:spMkLst>
            <pc:docMk/>
            <pc:sldMk cId="1093896579" sldId="260"/>
            <ac:spMk id="3" creationId="{1A2FF1B0-E6AE-4BB9-8D6F-9E513623812D}"/>
          </ac:spMkLst>
        </pc:spChg>
      </pc:sldChg>
      <pc:sldChg chg="modSp new mod">
        <pc:chgData name="Adnan Amin" userId="040c997b-cd49-4944-9f0b-7e25b6c79007" providerId="ADAL" clId="{66D17176-6B88-4EEE-A44E-6BA8A6C3E4EF}" dt="2022-04-14T19:04:46.769" v="302" actId="20577"/>
        <pc:sldMkLst>
          <pc:docMk/>
          <pc:sldMk cId="235902653" sldId="261"/>
        </pc:sldMkLst>
        <pc:spChg chg="mod">
          <ac:chgData name="Adnan Amin" userId="040c997b-cd49-4944-9f0b-7e25b6c79007" providerId="ADAL" clId="{66D17176-6B88-4EEE-A44E-6BA8A6C3E4EF}" dt="2022-04-14T19:04:46.769" v="302" actId="20577"/>
          <ac:spMkLst>
            <pc:docMk/>
            <pc:sldMk cId="235902653" sldId="261"/>
            <ac:spMk id="2" creationId="{0090F476-A6DB-4F81-9133-36BA04960077}"/>
          </ac:spMkLst>
        </pc:spChg>
        <pc:spChg chg="mod">
          <ac:chgData name="Adnan Amin" userId="040c997b-cd49-4944-9f0b-7e25b6c79007" providerId="ADAL" clId="{66D17176-6B88-4EEE-A44E-6BA8A6C3E4EF}" dt="2022-04-14T19:04:35.572" v="288" actId="27636"/>
          <ac:spMkLst>
            <pc:docMk/>
            <pc:sldMk cId="235902653" sldId="261"/>
            <ac:spMk id="3" creationId="{E8F9FEA6-8EBB-45F5-96F1-93463A7D459A}"/>
          </ac:spMkLst>
        </pc:spChg>
      </pc:sldChg>
      <pc:sldChg chg="modSp new mod">
        <pc:chgData name="Adnan Amin" userId="040c997b-cd49-4944-9f0b-7e25b6c79007" providerId="ADAL" clId="{66D17176-6B88-4EEE-A44E-6BA8A6C3E4EF}" dt="2022-04-14T18:56:13.136" v="169" actId="20577"/>
        <pc:sldMkLst>
          <pc:docMk/>
          <pc:sldMk cId="4032453331" sldId="262"/>
        </pc:sldMkLst>
        <pc:spChg chg="mod">
          <ac:chgData name="Adnan Amin" userId="040c997b-cd49-4944-9f0b-7e25b6c79007" providerId="ADAL" clId="{66D17176-6B88-4EEE-A44E-6BA8A6C3E4EF}" dt="2022-04-14T18:55:37.526" v="110" actId="20577"/>
          <ac:spMkLst>
            <pc:docMk/>
            <pc:sldMk cId="4032453331" sldId="262"/>
            <ac:spMk id="2" creationId="{01639E44-117D-489C-833F-FCC74F0F6E00}"/>
          </ac:spMkLst>
        </pc:spChg>
        <pc:spChg chg="mod">
          <ac:chgData name="Adnan Amin" userId="040c997b-cd49-4944-9f0b-7e25b6c79007" providerId="ADAL" clId="{66D17176-6B88-4EEE-A44E-6BA8A6C3E4EF}" dt="2022-04-14T18:56:13.136" v="169" actId="20577"/>
          <ac:spMkLst>
            <pc:docMk/>
            <pc:sldMk cId="4032453331" sldId="262"/>
            <ac:spMk id="3" creationId="{7B159A39-5023-494E-817E-91C8F447FEDD}"/>
          </ac:spMkLst>
        </pc:spChg>
      </pc:sldChg>
      <pc:sldChg chg="modSp new mod">
        <pc:chgData name="Adnan Amin" userId="040c997b-cd49-4944-9f0b-7e25b6c79007" providerId="ADAL" clId="{66D17176-6B88-4EEE-A44E-6BA8A6C3E4EF}" dt="2022-04-14T18:56:57.919" v="201" actId="33524"/>
        <pc:sldMkLst>
          <pc:docMk/>
          <pc:sldMk cId="185733395" sldId="263"/>
        </pc:sldMkLst>
        <pc:spChg chg="mod">
          <ac:chgData name="Adnan Amin" userId="040c997b-cd49-4944-9f0b-7e25b6c79007" providerId="ADAL" clId="{66D17176-6B88-4EEE-A44E-6BA8A6C3E4EF}" dt="2022-04-14T18:56:19.544" v="178" actId="20577"/>
          <ac:spMkLst>
            <pc:docMk/>
            <pc:sldMk cId="185733395" sldId="263"/>
            <ac:spMk id="2" creationId="{B7819E7B-6820-4C6E-BEC6-78E6D6B0A37C}"/>
          </ac:spMkLst>
        </pc:spChg>
        <pc:spChg chg="mod">
          <ac:chgData name="Adnan Amin" userId="040c997b-cd49-4944-9f0b-7e25b6c79007" providerId="ADAL" clId="{66D17176-6B88-4EEE-A44E-6BA8A6C3E4EF}" dt="2022-04-14T18:56:57.919" v="201" actId="33524"/>
          <ac:spMkLst>
            <pc:docMk/>
            <pc:sldMk cId="185733395" sldId="263"/>
            <ac:spMk id="3" creationId="{FE09CA56-D92C-4718-A67C-0096988C7048}"/>
          </ac:spMkLst>
        </pc:spChg>
      </pc:sldChg>
      <pc:sldChg chg="new del">
        <pc:chgData name="Adnan Amin" userId="040c997b-cd49-4944-9f0b-7e25b6c79007" providerId="ADAL" clId="{66D17176-6B88-4EEE-A44E-6BA8A6C3E4EF}" dt="2022-04-18T05:15:25.098" v="556" actId="47"/>
        <pc:sldMkLst>
          <pc:docMk/>
          <pc:sldMk cId="617682848" sldId="264"/>
        </pc:sldMkLst>
      </pc:sldChg>
      <pc:sldChg chg="modSp new mod">
        <pc:chgData name="Adnan Amin" userId="040c997b-cd49-4944-9f0b-7e25b6c79007" providerId="ADAL" clId="{66D17176-6B88-4EEE-A44E-6BA8A6C3E4EF}" dt="2022-04-14T19:02:08.524" v="286"/>
        <pc:sldMkLst>
          <pc:docMk/>
          <pc:sldMk cId="4075930096" sldId="265"/>
        </pc:sldMkLst>
        <pc:spChg chg="mod">
          <ac:chgData name="Adnan Amin" userId="040c997b-cd49-4944-9f0b-7e25b6c79007" providerId="ADAL" clId="{66D17176-6B88-4EEE-A44E-6BA8A6C3E4EF}" dt="2022-04-14T19:01:14.323" v="270" actId="20577"/>
          <ac:spMkLst>
            <pc:docMk/>
            <pc:sldMk cId="4075930096" sldId="265"/>
            <ac:spMk id="2" creationId="{FF64CF5E-641B-4A3D-B0A3-C37B3B4D3433}"/>
          </ac:spMkLst>
        </pc:spChg>
        <pc:spChg chg="mod">
          <ac:chgData name="Adnan Amin" userId="040c997b-cd49-4944-9f0b-7e25b6c79007" providerId="ADAL" clId="{66D17176-6B88-4EEE-A44E-6BA8A6C3E4EF}" dt="2022-04-14T19:02:08.524" v="286"/>
          <ac:spMkLst>
            <pc:docMk/>
            <pc:sldMk cId="4075930096" sldId="265"/>
            <ac:spMk id="3" creationId="{C3BF59E3-0407-44A5-A9D6-DC29B489F6B2}"/>
          </ac:spMkLst>
        </pc:spChg>
      </pc:sldChg>
      <pc:sldChg chg="addSp delSp modSp new mod">
        <pc:chgData name="Adnan Amin" userId="040c997b-cd49-4944-9f0b-7e25b6c79007" providerId="ADAL" clId="{66D17176-6B88-4EEE-A44E-6BA8A6C3E4EF}" dt="2022-04-14T19:05:51.667" v="322" actId="113"/>
        <pc:sldMkLst>
          <pc:docMk/>
          <pc:sldMk cId="75250213" sldId="266"/>
        </pc:sldMkLst>
        <pc:spChg chg="mod">
          <ac:chgData name="Adnan Amin" userId="040c997b-cd49-4944-9f0b-7e25b6c79007" providerId="ADAL" clId="{66D17176-6B88-4EEE-A44E-6BA8A6C3E4EF}" dt="2022-04-14T19:04:51.781" v="305" actId="20577"/>
          <ac:spMkLst>
            <pc:docMk/>
            <pc:sldMk cId="75250213" sldId="266"/>
            <ac:spMk id="2" creationId="{F31EB123-F546-4965-B10D-BAEBB4748EF5}"/>
          </ac:spMkLst>
        </pc:spChg>
        <pc:spChg chg="add del mod">
          <ac:chgData name="Adnan Amin" userId="040c997b-cd49-4944-9f0b-7e25b6c79007" providerId="ADAL" clId="{66D17176-6B88-4EEE-A44E-6BA8A6C3E4EF}" dt="2022-04-14T19:05:51.667" v="322" actId="113"/>
          <ac:spMkLst>
            <pc:docMk/>
            <pc:sldMk cId="75250213" sldId="266"/>
            <ac:spMk id="3" creationId="{E88B09E3-E204-4F8E-BEE9-C25C8F9A5C3C}"/>
          </ac:spMkLst>
        </pc:spChg>
        <pc:spChg chg="add del mod">
          <ac:chgData name="Adnan Amin" userId="040c997b-cd49-4944-9f0b-7e25b6c79007" providerId="ADAL" clId="{66D17176-6B88-4EEE-A44E-6BA8A6C3E4EF}" dt="2022-04-14T19:05:07.033" v="307"/>
          <ac:spMkLst>
            <pc:docMk/>
            <pc:sldMk cId="75250213" sldId="266"/>
            <ac:spMk id="4" creationId="{0DA3B1EC-0D91-4521-9445-76F8EB57907C}"/>
          </ac:spMkLst>
        </pc:spChg>
      </pc:sldChg>
      <pc:sldChg chg="addSp delSp modSp new mod">
        <pc:chgData name="Adnan Amin" userId="040c997b-cd49-4944-9f0b-7e25b6c79007" providerId="ADAL" clId="{66D17176-6B88-4EEE-A44E-6BA8A6C3E4EF}" dt="2022-04-14T19:06:44.871" v="339" actId="15"/>
        <pc:sldMkLst>
          <pc:docMk/>
          <pc:sldMk cId="1072477118" sldId="267"/>
        </pc:sldMkLst>
        <pc:spChg chg="mod">
          <ac:chgData name="Adnan Amin" userId="040c997b-cd49-4944-9f0b-7e25b6c79007" providerId="ADAL" clId="{66D17176-6B88-4EEE-A44E-6BA8A6C3E4EF}" dt="2022-04-14T19:06:08.716" v="324"/>
          <ac:spMkLst>
            <pc:docMk/>
            <pc:sldMk cId="1072477118" sldId="267"/>
            <ac:spMk id="2" creationId="{177E4566-012E-4F4E-A5CE-87860A66769D}"/>
          </ac:spMkLst>
        </pc:spChg>
        <pc:spChg chg="mod">
          <ac:chgData name="Adnan Amin" userId="040c997b-cd49-4944-9f0b-7e25b6c79007" providerId="ADAL" clId="{66D17176-6B88-4EEE-A44E-6BA8A6C3E4EF}" dt="2022-04-14T19:06:44.871" v="339" actId="15"/>
          <ac:spMkLst>
            <pc:docMk/>
            <pc:sldMk cId="1072477118" sldId="267"/>
            <ac:spMk id="3" creationId="{22CA18FB-01B3-4A89-A3F4-99F2F681127D}"/>
          </ac:spMkLst>
        </pc:spChg>
        <pc:spChg chg="add del">
          <ac:chgData name="Adnan Amin" userId="040c997b-cd49-4944-9f0b-7e25b6c79007" providerId="ADAL" clId="{66D17176-6B88-4EEE-A44E-6BA8A6C3E4EF}" dt="2022-04-14T19:06:35.539" v="335"/>
          <ac:spMkLst>
            <pc:docMk/>
            <pc:sldMk cId="1072477118" sldId="267"/>
            <ac:spMk id="4" creationId="{BE2558E7-DBC7-4A9A-8AB4-2D7B34E5F18E}"/>
          </ac:spMkLst>
        </pc:spChg>
      </pc:sldChg>
      <pc:sldChg chg="addSp delSp modSp new mod">
        <pc:chgData name="Adnan Amin" userId="040c997b-cd49-4944-9f0b-7e25b6c79007" providerId="ADAL" clId="{66D17176-6B88-4EEE-A44E-6BA8A6C3E4EF}" dt="2022-04-14T19:07:15.336" v="345"/>
        <pc:sldMkLst>
          <pc:docMk/>
          <pc:sldMk cId="2926971798" sldId="268"/>
        </pc:sldMkLst>
        <pc:spChg chg="mod">
          <ac:chgData name="Adnan Amin" userId="040c997b-cd49-4944-9f0b-7e25b6c79007" providerId="ADAL" clId="{66D17176-6B88-4EEE-A44E-6BA8A6C3E4EF}" dt="2022-04-14T19:07:05.713" v="341"/>
          <ac:spMkLst>
            <pc:docMk/>
            <pc:sldMk cId="2926971798" sldId="268"/>
            <ac:spMk id="2" creationId="{9B065DE1-0CCC-4B78-BC6C-1A89BBDC8A18}"/>
          </ac:spMkLst>
        </pc:spChg>
        <pc:spChg chg="add del mod">
          <ac:chgData name="Adnan Amin" userId="040c997b-cd49-4944-9f0b-7e25b6c79007" providerId="ADAL" clId="{66D17176-6B88-4EEE-A44E-6BA8A6C3E4EF}" dt="2022-04-14T19:07:15.336" v="345"/>
          <ac:spMkLst>
            <pc:docMk/>
            <pc:sldMk cId="2926971798" sldId="268"/>
            <ac:spMk id="3" creationId="{1C109AAC-5C34-44CD-AD46-C124FE006B61}"/>
          </ac:spMkLst>
        </pc:spChg>
        <pc:spChg chg="add del mod">
          <ac:chgData name="Adnan Amin" userId="040c997b-cd49-4944-9f0b-7e25b6c79007" providerId="ADAL" clId="{66D17176-6B88-4EEE-A44E-6BA8A6C3E4EF}" dt="2022-04-14T19:07:12.667" v="343"/>
          <ac:spMkLst>
            <pc:docMk/>
            <pc:sldMk cId="2926971798" sldId="268"/>
            <ac:spMk id="4" creationId="{EB7BBCE0-5E56-4674-A45A-235915A83CD3}"/>
          </ac:spMkLst>
        </pc:spChg>
      </pc:sldChg>
      <pc:sldChg chg="addSp delSp modSp new mod">
        <pc:chgData name="Adnan Amin" userId="040c997b-cd49-4944-9f0b-7e25b6c79007" providerId="ADAL" clId="{66D17176-6B88-4EEE-A44E-6BA8A6C3E4EF}" dt="2022-04-14T19:12:57.822" v="479" actId="20577"/>
        <pc:sldMkLst>
          <pc:docMk/>
          <pc:sldMk cId="1214370503" sldId="269"/>
        </pc:sldMkLst>
        <pc:spChg chg="mod">
          <ac:chgData name="Adnan Amin" userId="040c997b-cd49-4944-9f0b-7e25b6c79007" providerId="ADAL" clId="{66D17176-6B88-4EEE-A44E-6BA8A6C3E4EF}" dt="2022-04-14T19:11:22.741" v="420" actId="14100"/>
          <ac:spMkLst>
            <pc:docMk/>
            <pc:sldMk cId="1214370503" sldId="269"/>
            <ac:spMk id="2" creationId="{7674E864-416D-4BA3-87B0-40818523C9EB}"/>
          </ac:spMkLst>
        </pc:spChg>
        <pc:spChg chg="add del mod">
          <ac:chgData name="Adnan Amin" userId="040c997b-cd49-4944-9f0b-7e25b6c79007" providerId="ADAL" clId="{66D17176-6B88-4EEE-A44E-6BA8A6C3E4EF}" dt="2022-04-14T19:12:14.374" v="425" actId="207"/>
          <ac:spMkLst>
            <pc:docMk/>
            <pc:sldMk cId="1214370503" sldId="269"/>
            <ac:spMk id="3" creationId="{93AD9FF5-DDDD-4506-AE59-8EAFDF919A4E}"/>
          </ac:spMkLst>
        </pc:spChg>
        <pc:spChg chg="add del mod">
          <ac:chgData name="Adnan Amin" userId="040c997b-cd49-4944-9f0b-7e25b6c79007" providerId="ADAL" clId="{66D17176-6B88-4EEE-A44E-6BA8A6C3E4EF}" dt="2022-04-14T19:08:16.575" v="370"/>
          <ac:spMkLst>
            <pc:docMk/>
            <pc:sldMk cId="1214370503" sldId="269"/>
            <ac:spMk id="4" creationId="{63598D1B-CB2D-4FE7-8776-5672B7C90BA6}"/>
          </ac:spMkLst>
        </pc:spChg>
        <pc:spChg chg="add mod">
          <ac:chgData name="Adnan Amin" userId="040c997b-cd49-4944-9f0b-7e25b6c79007" providerId="ADAL" clId="{66D17176-6B88-4EEE-A44E-6BA8A6C3E4EF}" dt="2022-04-14T19:12:57.822" v="479" actId="20577"/>
          <ac:spMkLst>
            <pc:docMk/>
            <pc:sldMk cId="1214370503" sldId="269"/>
            <ac:spMk id="6" creationId="{8A7597F2-4EE5-44EC-B5EE-6EB20363A11A}"/>
          </ac:spMkLst>
        </pc:spChg>
      </pc:sldChg>
      <pc:sldChg chg="addSp modSp new mod">
        <pc:chgData name="Adnan Amin" userId="040c997b-cd49-4944-9f0b-7e25b6c79007" providerId="ADAL" clId="{66D17176-6B88-4EEE-A44E-6BA8A6C3E4EF}" dt="2022-04-14T19:14:54.454" v="539" actId="13822"/>
        <pc:sldMkLst>
          <pc:docMk/>
          <pc:sldMk cId="933030563" sldId="270"/>
        </pc:sldMkLst>
        <pc:spChg chg="mod">
          <ac:chgData name="Adnan Amin" userId="040c997b-cd49-4944-9f0b-7e25b6c79007" providerId="ADAL" clId="{66D17176-6B88-4EEE-A44E-6BA8A6C3E4EF}" dt="2022-04-14T19:13:31.974" v="480"/>
          <ac:spMkLst>
            <pc:docMk/>
            <pc:sldMk cId="933030563" sldId="270"/>
            <ac:spMk id="2" creationId="{A72F3722-45D3-40F8-879B-85331968D6D3}"/>
          </ac:spMkLst>
        </pc:spChg>
        <pc:spChg chg="mod">
          <ac:chgData name="Adnan Amin" userId="040c997b-cd49-4944-9f0b-7e25b6c79007" providerId="ADAL" clId="{66D17176-6B88-4EEE-A44E-6BA8A6C3E4EF}" dt="2022-04-14T19:14:28.330" v="533"/>
          <ac:spMkLst>
            <pc:docMk/>
            <pc:sldMk cId="933030563" sldId="270"/>
            <ac:spMk id="3" creationId="{53681C07-3D5E-44CE-A67C-326DE18AB720}"/>
          </ac:spMkLst>
        </pc:spChg>
        <pc:spChg chg="add mod">
          <ac:chgData name="Adnan Amin" userId="040c997b-cd49-4944-9f0b-7e25b6c79007" providerId="ADAL" clId="{66D17176-6B88-4EEE-A44E-6BA8A6C3E4EF}" dt="2022-04-14T19:14:54.454" v="539" actId="13822"/>
          <ac:spMkLst>
            <pc:docMk/>
            <pc:sldMk cId="933030563" sldId="270"/>
            <ac:spMk id="5" creationId="{1F3A2704-87CE-4EB3-9C1D-330BE0E4611E}"/>
          </ac:spMkLst>
        </pc:spChg>
      </pc:sldChg>
      <pc:sldChg chg="modSp new mod">
        <pc:chgData name="Adnan Amin" userId="040c997b-cd49-4944-9f0b-7e25b6c79007" providerId="ADAL" clId="{66D17176-6B88-4EEE-A44E-6BA8A6C3E4EF}" dt="2022-04-14T19:16:24.187" v="555" actId="207"/>
        <pc:sldMkLst>
          <pc:docMk/>
          <pc:sldMk cId="2538109269" sldId="271"/>
        </pc:sldMkLst>
        <pc:spChg chg="mod">
          <ac:chgData name="Adnan Amin" userId="040c997b-cd49-4944-9f0b-7e25b6c79007" providerId="ADAL" clId="{66D17176-6B88-4EEE-A44E-6BA8A6C3E4EF}" dt="2022-04-14T19:15:56.881" v="549" actId="20577"/>
          <ac:spMkLst>
            <pc:docMk/>
            <pc:sldMk cId="2538109269" sldId="271"/>
            <ac:spMk id="2" creationId="{6BD2678A-4257-49B7-91A4-68A01CAB2162}"/>
          </ac:spMkLst>
        </pc:spChg>
        <pc:spChg chg="mod">
          <ac:chgData name="Adnan Amin" userId="040c997b-cd49-4944-9f0b-7e25b6c79007" providerId="ADAL" clId="{66D17176-6B88-4EEE-A44E-6BA8A6C3E4EF}" dt="2022-04-14T19:16:24.187" v="555" actId="207"/>
          <ac:spMkLst>
            <pc:docMk/>
            <pc:sldMk cId="2538109269" sldId="271"/>
            <ac:spMk id="3" creationId="{E9564043-C0CB-4699-BA5B-0129E44045B5}"/>
          </ac:spMkLst>
        </pc:spChg>
      </pc:sldChg>
      <pc:sldChg chg="delSp modSp new mod">
        <pc:chgData name="Adnan Amin" userId="040c997b-cd49-4944-9f0b-7e25b6c79007" providerId="ADAL" clId="{66D17176-6B88-4EEE-A44E-6BA8A6C3E4EF}" dt="2022-04-26T20:19:18.117" v="623" actId="27636"/>
        <pc:sldMkLst>
          <pc:docMk/>
          <pc:sldMk cId="3580188286" sldId="272"/>
        </pc:sldMkLst>
        <pc:spChg chg="mod">
          <ac:chgData name="Adnan Amin" userId="040c997b-cd49-4944-9f0b-7e25b6c79007" providerId="ADAL" clId="{66D17176-6B88-4EEE-A44E-6BA8A6C3E4EF}" dt="2022-04-26T20:19:18.117" v="623" actId="27636"/>
          <ac:spMkLst>
            <pc:docMk/>
            <pc:sldMk cId="3580188286" sldId="272"/>
            <ac:spMk id="2" creationId="{0871C1C3-F24A-4F83-8A65-7D834C60516D}"/>
          </ac:spMkLst>
        </pc:spChg>
        <pc:spChg chg="del">
          <ac:chgData name="Adnan Amin" userId="040c997b-cd49-4944-9f0b-7e25b6c79007" providerId="ADAL" clId="{66D17176-6B88-4EEE-A44E-6BA8A6C3E4EF}" dt="2022-04-26T20:15:39.126" v="577" actId="478"/>
          <ac:spMkLst>
            <pc:docMk/>
            <pc:sldMk cId="3580188286" sldId="272"/>
            <ac:spMk id="3" creationId="{80B68CCD-B1D8-42B0-BC05-C26F4F89115C}"/>
          </ac:spMkLst>
        </pc:spChg>
      </pc:sldChg>
      <pc:sldChg chg="modSp new mod">
        <pc:chgData name="Adnan Amin" userId="040c997b-cd49-4944-9f0b-7e25b6c79007" providerId="ADAL" clId="{66D17176-6B88-4EEE-A44E-6BA8A6C3E4EF}" dt="2022-04-26T20:31:15.586" v="938" actId="20577"/>
        <pc:sldMkLst>
          <pc:docMk/>
          <pc:sldMk cId="2331027377" sldId="273"/>
        </pc:sldMkLst>
        <pc:spChg chg="mod">
          <ac:chgData name="Adnan Amin" userId="040c997b-cd49-4944-9f0b-7e25b6c79007" providerId="ADAL" clId="{66D17176-6B88-4EEE-A44E-6BA8A6C3E4EF}" dt="2022-04-26T20:22:58.806" v="674"/>
          <ac:spMkLst>
            <pc:docMk/>
            <pc:sldMk cId="2331027377" sldId="273"/>
            <ac:spMk id="2" creationId="{3392FD26-C497-45C9-8378-882EB712171D}"/>
          </ac:spMkLst>
        </pc:spChg>
        <pc:spChg chg="mod">
          <ac:chgData name="Adnan Amin" userId="040c997b-cd49-4944-9f0b-7e25b6c79007" providerId="ADAL" clId="{66D17176-6B88-4EEE-A44E-6BA8A6C3E4EF}" dt="2022-04-26T20:31:15.586" v="938" actId="20577"/>
          <ac:spMkLst>
            <pc:docMk/>
            <pc:sldMk cId="2331027377" sldId="273"/>
            <ac:spMk id="3" creationId="{97D93BC6-9CDE-4314-ACA7-1A6813498C74}"/>
          </ac:spMkLst>
        </pc:spChg>
      </pc:sldChg>
      <pc:sldChg chg="modSp new mod ord">
        <pc:chgData name="Adnan Amin" userId="040c997b-cd49-4944-9f0b-7e25b6c79007" providerId="ADAL" clId="{66D17176-6B88-4EEE-A44E-6BA8A6C3E4EF}" dt="2022-04-26T20:20:25.024" v="631" actId="20577"/>
        <pc:sldMkLst>
          <pc:docMk/>
          <pc:sldMk cId="82236269" sldId="274"/>
        </pc:sldMkLst>
        <pc:spChg chg="mod">
          <ac:chgData name="Adnan Amin" userId="040c997b-cd49-4944-9f0b-7e25b6c79007" providerId="ADAL" clId="{66D17176-6B88-4EEE-A44E-6BA8A6C3E4EF}" dt="2022-04-26T20:17:36.430" v="612" actId="6549"/>
          <ac:spMkLst>
            <pc:docMk/>
            <pc:sldMk cId="82236269" sldId="274"/>
            <ac:spMk id="2" creationId="{EBB086DD-9A4E-4940-B57E-4EC6D3DC62AC}"/>
          </ac:spMkLst>
        </pc:spChg>
        <pc:spChg chg="mod">
          <ac:chgData name="Adnan Amin" userId="040c997b-cd49-4944-9f0b-7e25b6c79007" providerId="ADAL" clId="{66D17176-6B88-4EEE-A44E-6BA8A6C3E4EF}" dt="2022-04-26T20:20:25.024" v="631" actId="20577"/>
          <ac:spMkLst>
            <pc:docMk/>
            <pc:sldMk cId="82236269" sldId="274"/>
            <ac:spMk id="3" creationId="{9FCF146A-690F-4AF0-867F-B68DE61CE86E}"/>
          </ac:spMkLst>
        </pc:spChg>
      </pc:sldChg>
      <pc:sldChg chg="addSp modSp new mod">
        <pc:chgData name="Adnan Amin" userId="040c997b-cd49-4944-9f0b-7e25b6c79007" providerId="ADAL" clId="{66D17176-6B88-4EEE-A44E-6BA8A6C3E4EF}" dt="2022-04-26T20:24:17.775" v="689" actId="14100"/>
        <pc:sldMkLst>
          <pc:docMk/>
          <pc:sldMk cId="2152475729" sldId="275"/>
        </pc:sldMkLst>
        <pc:spChg chg="mod">
          <ac:chgData name="Adnan Amin" userId="040c997b-cd49-4944-9f0b-7e25b6c79007" providerId="ADAL" clId="{66D17176-6B88-4EEE-A44E-6BA8A6C3E4EF}" dt="2022-04-26T20:23:54.091" v="684" actId="20577"/>
          <ac:spMkLst>
            <pc:docMk/>
            <pc:sldMk cId="2152475729" sldId="275"/>
            <ac:spMk id="2" creationId="{905AD134-CE9A-4F28-918D-88EC640747B7}"/>
          </ac:spMkLst>
        </pc:spChg>
        <pc:spChg chg="mod">
          <ac:chgData name="Adnan Amin" userId="040c997b-cd49-4944-9f0b-7e25b6c79007" providerId="ADAL" clId="{66D17176-6B88-4EEE-A44E-6BA8A6C3E4EF}" dt="2022-04-26T20:24:00.809" v="686" actId="15"/>
          <ac:spMkLst>
            <pc:docMk/>
            <pc:sldMk cId="2152475729" sldId="275"/>
            <ac:spMk id="3" creationId="{96E60DB3-3974-4D94-8938-C26669230BF7}"/>
          </ac:spMkLst>
        </pc:spChg>
        <pc:picChg chg="add mod">
          <ac:chgData name="Adnan Amin" userId="040c997b-cd49-4944-9f0b-7e25b6c79007" providerId="ADAL" clId="{66D17176-6B88-4EEE-A44E-6BA8A6C3E4EF}" dt="2022-04-26T20:24:17.775" v="689" actId="14100"/>
          <ac:picMkLst>
            <pc:docMk/>
            <pc:sldMk cId="2152475729" sldId="275"/>
            <ac:picMk id="1026" creationId="{A6DC5744-90C4-47B6-985B-7050E690C895}"/>
          </ac:picMkLst>
        </pc:picChg>
      </pc:sldChg>
      <pc:sldChg chg="modSp new mod">
        <pc:chgData name="Adnan Amin" userId="040c997b-cd49-4944-9f0b-7e25b6c79007" providerId="ADAL" clId="{66D17176-6B88-4EEE-A44E-6BA8A6C3E4EF}" dt="2022-04-26T20:22:35.566" v="666" actId="20577"/>
        <pc:sldMkLst>
          <pc:docMk/>
          <pc:sldMk cId="2686088172" sldId="276"/>
        </pc:sldMkLst>
        <pc:spChg chg="mod">
          <ac:chgData name="Adnan Amin" userId="040c997b-cd49-4944-9f0b-7e25b6c79007" providerId="ADAL" clId="{66D17176-6B88-4EEE-A44E-6BA8A6C3E4EF}" dt="2022-04-26T20:22:01.292" v="645" actId="3626"/>
          <ac:spMkLst>
            <pc:docMk/>
            <pc:sldMk cId="2686088172" sldId="276"/>
            <ac:spMk id="2" creationId="{1A435F0D-C25B-4C9F-9A19-5E11256EFBAE}"/>
          </ac:spMkLst>
        </pc:spChg>
        <pc:spChg chg="mod">
          <ac:chgData name="Adnan Amin" userId="040c997b-cd49-4944-9f0b-7e25b6c79007" providerId="ADAL" clId="{66D17176-6B88-4EEE-A44E-6BA8A6C3E4EF}" dt="2022-04-26T20:22:35.566" v="666" actId="20577"/>
          <ac:spMkLst>
            <pc:docMk/>
            <pc:sldMk cId="2686088172" sldId="276"/>
            <ac:spMk id="3" creationId="{46DAA695-97F7-473A-8C47-060815374C35}"/>
          </ac:spMkLst>
        </pc:spChg>
      </pc:sldChg>
      <pc:sldChg chg="addSp modSp new mod">
        <pc:chgData name="Adnan Amin" userId="040c997b-cd49-4944-9f0b-7e25b6c79007" providerId="ADAL" clId="{66D17176-6B88-4EEE-A44E-6BA8A6C3E4EF}" dt="2022-04-26T20:26:55.622" v="752" actId="1076"/>
        <pc:sldMkLst>
          <pc:docMk/>
          <pc:sldMk cId="2672897727" sldId="277"/>
        </pc:sldMkLst>
        <pc:spChg chg="mod">
          <ac:chgData name="Adnan Amin" userId="040c997b-cd49-4944-9f0b-7e25b6c79007" providerId="ADAL" clId="{66D17176-6B88-4EEE-A44E-6BA8A6C3E4EF}" dt="2022-04-26T20:25:03.705" v="723" actId="20577"/>
          <ac:spMkLst>
            <pc:docMk/>
            <pc:sldMk cId="2672897727" sldId="277"/>
            <ac:spMk id="2" creationId="{DB31B7F6-6D00-42B5-BA29-A8E41525113B}"/>
          </ac:spMkLst>
        </pc:spChg>
        <pc:spChg chg="mod">
          <ac:chgData name="Adnan Amin" userId="040c997b-cd49-4944-9f0b-7e25b6c79007" providerId="ADAL" clId="{66D17176-6B88-4EEE-A44E-6BA8A6C3E4EF}" dt="2022-04-26T20:26:44.384" v="750" actId="20577"/>
          <ac:spMkLst>
            <pc:docMk/>
            <pc:sldMk cId="2672897727" sldId="277"/>
            <ac:spMk id="3" creationId="{EFB67469-EE53-4846-AC3C-A6F6AFFF9B1F}"/>
          </ac:spMkLst>
        </pc:spChg>
        <pc:spChg chg="add mod">
          <ac:chgData name="Adnan Amin" userId="040c997b-cd49-4944-9f0b-7e25b6c79007" providerId="ADAL" clId="{66D17176-6B88-4EEE-A44E-6BA8A6C3E4EF}" dt="2022-04-26T20:26:55.622" v="752" actId="1076"/>
          <ac:spMkLst>
            <pc:docMk/>
            <pc:sldMk cId="2672897727" sldId="277"/>
            <ac:spMk id="5" creationId="{2C27751E-EB37-455D-B50F-CEEAD4F29BE5}"/>
          </ac:spMkLst>
        </pc:spChg>
      </pc:sldChg>
      <pc:sldChg chg="addSp modSp new mod">
        <pc:chgData name="Adnan Amin" userId="040c997b-cd49-4944-9f0b-7e25b6c79007" providerId="ADAL" clId="{66D17176-6B88-4EEE-A44E-6BA8A6C3E4EF}" dt="2022-04-26T20:29:07.571" v="819" actId="1076"/>
        <pc:sldMkLst>
          <pc:docMk/>
          <pc:sldMk cId="3004236330" sldId="278"/>
        </pc:sldMkLst>
        <pc:spChg chg="mod">
          <ac:chgData name="Adnan Amin" userId="040c997b-cd49-4944-9f0b-7e25b6c79007" providerId="ADAL" clId="{66D17176-6B88-4EEE-A44E-6BA8A6C3E4EF}" dt="2022-04-26T20:27:33.857" v="797" actId="20577"/>
          <ac:spMkLst>
            <pc:docMk/>
            <pc:sldMk cId="3004236330" sldId="278"/>
            <ac:spMk id="2" creationId="{E386F92E-347E-48D0-AA01-4259B5BE7163}"/>
          </ac:spMkLst>
        </pc:spChg>
        <pc:spChg chg="mod">
          <ac:chgData name="Adnan Amin" userId="040c997b-cd49-4944-9f0b-7e25b6c79007" providerId="ADAL" clId="{66D17176-6B88-4EEE-A44E-6BA8A6C3E4EF}" dt="2022-04-26T20:27:44.040" v="806" actId="20577"/>
          <ac:spMkLst>
            <pc:docMk/>
            <pc:sldMk cId="3004236330" sldId="278"/>
            <ac:spMk id="3" creationId="{0AE6CFBA-26C8-42A0-9342-509039908A6A}"/>
          </ac:spMkLst>
        </pc:spChg>
        <pc:spChg chg="add mod">
          <ac:chgData name="Adnan Amin" userId="040c997b-cd49-4944-9f0b-7e25b6c79007" providerId="ADAL" clId="{66D17176-6B88-4EEE-A44E-6BA8A6C3E4EF}" dt="2022-04-26T20:28:25.915" v="813" actId="1076"/>
          <ac:spMkLst>
            <pc:docMk/>
            <pc:sldMk cId="3004236330" sldId="278"/>
            <ac:spMk id="6" creationId="{7018FD45-31CB-4C37-A502-6E0551A2A058}"/>
          </ac:spMkLst>
        </pc:spChg>
        <pc:spChg chg="add mod">
          <ac:chgData name="Adnan Amin" userId="040c997b-cd49-4944-9f0b-7e25b6c79007" providerId="ADAL" clId="{66D17176-6B88-4EEE-A44E-6BA8A6C3E4EF}" dt="2022-04-26T20:28:41.156" v="815" actId="1076"/>
          <ac:spMkLst>
            <pc:docMk/>
            <pc:sldMk cId="3004236330" sldId="278"/>
            <ac:spMk id="7" creationId="{30EE077E-0CAB-4EBC-9E2A-38E6632517E2}"/>
          </ac:spMkLst>
        </pc:spChg>
        <pc:spChg chg="add mod">
          <ac:chgData name="Adnan Amin" userId="040c997b-cd49-4944-9f0b-7e25b6c79007" providerId="ADAL" clId="{66D17176-6B88-4EEE-A44E-6BA8A6C3E4EF}" dt="2022-04-26T20:29:07.571" v="819" actId="1076"/>
          <ac:spMkLst>
            <pc:docMk/>
            <pc:sldMk cId="3004236330" sldId="278"/>
            <ac:spMk id="9" creationId="{BF0CC1D1-0506-4E93-A362-2F1A3AFEBED0}"/>
          </ac:spMkLst>
        </pc:spChg>
        <pc:picChg chg="add mod">
          <ac:chgData name="Adnan Amin" userId="040c997b-cd49-4944-9f0b-7e25b6c79007" providerId="ADAL" clId="{66D17176-6B88-4EEE-A44E-6BA8A6C3E4EF}" dt="2022-04-26T20:28:22.747" v="812" actId="1076"/>
          <ac:picMkLst>
            <pc:docMk/>
            <pc:sldMk cId="3004236330" sldId="278"/>
            <ac:picMk id="2050" creationId="{01D0959B-620F-499A-8682-34915EAE4828}"/>
          </ac:picMkLst>
        </pc:picChg>
      </pc:sldChg>
      <pc:sldChg chg="modSp new mod">
        <pc:chgData name="Adnan Amin" userId="040c997b-cd49-4944-9f0b-7e25b6c79007" providerId="ADAL" clId="{66D17176-6B88-4EEE-A44E-6BA8A6C3E4EF}" dt="2022-04-26T20:30:21.301" v="848" actId="20577"/>
        <pc:sldMkLst>
          <pc:docMk/>
          <pc:sldMk cId="1251705402" sldId="279"/>
        </pc:sldMkLst>
        <pc:spChg chg="mod">
          <ac:chgData name="Adnan Amin" userId="040c997b-cd49-4944-9f0b-7e25b6c79007" providerId="ADAL" clId="{66D17176-6B88-4EEE-A44E-6BA8A6C3E4EF}" dt="2022-04-26T20:29:32.283" v="841" actId="20577"/>
          <ac:spMkLst>
            <pc:docMk/>
            <pc:sldMk cId="1251705402" sldId="279"/>
            <ac:spMk id="2" creationId="{EBA742A8-A1BE-4CD7-92B2-FE9E44A95CCE}"/>
          </ac:spMkLst>
        </pc:spChg>
        <pc:spChg chg="mod">
          <ac:chgData name="Adnan Amin" userId="040c997b-cd49-4944-9f0b-7e25b6c79007" providerId="ADAL" clId="{66D17176-6B88-4EEE-A44E-6BA8A6C3E4EF}" dt="2022-04-26T20:30:21.301" v="848" actId="20577"/>
          <ac:spMkLst>
            <pc:docMk/>
            <pc:sldMk cId="1251705402" sldId="279"/>
            <ac:spMk id="3" creationId="{65A4FB6D-95C9-4FD8-9971-1595A0C5BC22}"/>
          </ac:spMkLst>
        </pc:spChg>
      </pc:sldChg>
      <pc:sldChg chg="addSp delSp modSp new mod">
        <pc:chgData name="Adnan Amin" userId="040c997b-cd49-4944-9f0b-7e25b6c79007" providerId="ADAL" clId="{66D17176-6B88-4EEE-A44E-6BA8A6C3E4EF}" dt="2022-04-26T20:32:36.086" v="956" actId="1076"/>
        <pc:sldMkLst>
          <pc:docMk/>
          <pc:sldMk cId="1253963442" sldId="280"/>
        </pc:sldMkLst>
        <pc:spChg chg="mod">
          <ac:chgData name="Adnan Amin" userId="040c997b-cd49-4944-9f0b-7e25b6c79007" providerId="ADAL" clId="{66D17176-6B88-4EEE-A44E-6BA8A6C3E4EF}" dt="2022-04-26T20:30:44.807" v="901" actId="20577"/>
          <ac:spMkLst>
            <pc:docMk/>
            <pc:sldMk cId="1253963442" sldId="280"/>
            <ac:spMk id="2" creationId="{BDC7C143-87C0-46B4-9DBD-89B0DF76C770}"/>
          </ac:spMkLst>
        </pc:spChg>
        <pc:spChg chg="mod">
          <ac:chgData name="Adnan Amin" userId="040c997b-cd49-4944-9f0b-7e25b6c79007" providerId="ADAL" clId="{66D17176-6B88-4EEE-A44E-6BA8A6C3E4EF}" dt="2022-04-26T20:32:33.455" v="955" actId="5793"/>
          <ac:spMkLst>
            <pc:docMk/>
            <pc:sldMk cId="1253963442" sldId="280"/>
            <ac:spMk id="3" creationId="{9BFA757D-BFCC-4598-AEE9-D2C8DB1EB344}"/>
          </ac:spMkLst>
        </pc:spChg>
        <pc:spChg chg="add del">
          <ac:chgData name="Adnan Amin" userId="040c997b-cd49-4944-9f0b-7e25b6c79007" providerId="ADAL" clId="{66D17176-6B88-4EEE-A44E-6BA8A6C3E4EF}" dt="2022-04-26T20:31:30.767" v="940"/>
          <ac:spMkLst>
            <pc:docMk/>
            <pc:sldMk cId="1253963442" sldId="280"/>
            <ac:spMk id="4" creationId="{31F0F6BD-6CD7-40D5-A183-4FA752B38AA6}"/>
          </ac:spMkLst>
        </pc:spChg>
        <pc:picChg chg="add del">
          <ac:chgData name="Adnan Amin" userId="040c997b-cd49-4944-9f0b-7e25b6c79007" providerId="ADAL" clId="{66D17176-6B88-4EEE-A44E-6BA8A6C3E4EF}" dt="2022-04-26T20:31:30.767" v="940"/>
          <ac:picMkLst>
            <pc:docMk/>
            <pc:sldMk cId="1253963442" sldId="280"/>
            <ac:picMk id="3074" creationId="{E024B49C-FAF9-400C-B4F5-B680CD8100C2}"/>
          </ac:picMkLst>
        </pc:picChg>
        <pc:picChg chg="add mod">
          <ac:chgData name="Adnan Amin" userId="040c997b-cd49-4944-9f0b-7e25b6c79007" providerId="ADAL" clId="{66D17176-6B88-4EEE-A44E-6BA8A6C3E4EF}" dt="2022-04-26T20:32:36.086" v="956" actId="1076"/>
          <ac:picMkLst>
            <pc:docMk/>
            <pc:sldMk cId="1253963442" sldId="280"/>
            <ac:picMk id="3076" creationId="{71A123AA-B50A-402B-A899-9E5BE441C5E1}"/>
          </ac:picMkLst>
        </pc:picChg>
      </pc:sldChg>
      <pc:sldChg chg="addSp modSp new mod">
        <pc:chgData name="Adnan Amin" userId="040c997b-cd49-4944-9f0b-7e25b6c79007" providerId="ADAL" clId="{66D17176-6B88-4EEE-A44E-6BA8A6C3E4EF}" dt="2022-04-26T20:35:09.162" v="999" actId="1076"/>
        <pc:sldMkLst>
          <pc:docMk/>
          <pc:sldMk cId="663901758" sldId="281"/>
        </pc:sldMkLst>
        <pc:spChg chg="mod">
          <ac:chgData name="Adnan Amin" userId="040c997b-cd49-4944-9f0b-7e25b6c79007" providerId="ADAL" clId="{66D17176-6B88-4EEE-A44E-6BA8A6C3E4EF}" dt="2022-04-26T20:33:24.149" v="965" actId="20577"/>
          <ac:spMkLst>
            <pc:docMk/>
            <pc:sldMk cId="663901758" sldId="281"/>
            <ac:spMk id="2" creationId="{DA67464A-FD27-41E2-9423-F240D7A881DB}"/>
          </ac:spMkLst>
        </pc:spChg>
        <pc:spChg chg="mod">
          <ac:chgData name="Adnan Amin" userId="040c997b-cd49-4944-9f0b-7e25b6c79007" providerId="ADAL" clId="{66D17176-6B88-4EEE-A44E-6BA8A6C3E4EF}" dt="2022-04-26T20:34:36.897" v="985" actId="14100"/>
          <ac:spMkLst>
            <pc:docMk/>
            <pc:sldMk cId="663901758" sldId="281"/>
            <ac:spMk id="3" creationId="{51D70958-BE30-4EC7-8641-47C5CF9C3A81}"/>
          </ac:spMkLst>
        </pc:spChg>
        <pc:spChg chg="add mod">
          <ac:chgData name="Adnan Amin" userId="040c997b-cd49-4944-9f0b-7e25b6c79007" providerId="ADAL" clId="{66D17176-6B88-4EEE-A44E-6BA8A6C3E4EF}" dt="2022-04-26T20:34:51.778" v="997" actId="1076"/>
          <ac:spMkLst>
            <pc:docMk/>
            <pc:sldMk cId="663901758" sldId="281"/>
            <ac:spMk id="5" creationId="{3043B8AC-54F7-444F-8747-22B9C33FB27E}"/>
          </ac:spMkLst>
        </pc:spChg>
        <pc:spChg chg="add mod">
          <ac:chgData name="Adnan Amin" userId="040c997b-cd49-4944-9f0b-7e25b6c79007" providerId="ADAL" clId="{66D17176-6B88-4EEE-A44E-6BA8A6C3E4EF}" dt="2022-04-26T20:35:09.162" v="999" actId="1076"/>
          <ac:spMkLst>
            <pc:docMk/>
            <pc:sldMk cId="663901758" sldId="281"/>
            <ac:spMk id="6" creationId="{6D89439E-F538-4D74-BCEF-E553F07CE014}"/>
          </ac:spMkLst>
        </pc:spChg>
      </pc:sldChg>
      <pc:sldChg chg="addSp modSp new mod">
        <pc:chgData name="Adnan Amin" userId="040c997b-cd49-4944-9f0b-7e25b6c79007" providerId="ADAL" clId="{66D17176-6B88-4EEE-A44E-6BA8A6C3E4EF}" dt="2022-04-26T20:36:02.892" v="1010" actId="1076"/>
        <pc:sldMkLst>
          <pc:docMk/>
          <pc:sldMk cId="644381155" sldId="282"/>
        </pc:sldMkLst>
        <pc:spChg chg="mod">
          <ac:chgData name="Adnan Amin" userId="040c997b-cd49-4944-9f0b-7e25b6c79007" providerId="ADAL" clId="{66D17176-6B88-4EEE-A44E-6BA8A6C3E4EF}" dt="2022-04-26T20:35:41.787" v="1006" actId="14100"/>
          <ac:spMkLst>
            <pc:docMk/>
            <pc:sldMk cId="644381155" sldId="282"/>
            <ac:spMk id="2" creationId="{8501716A-D00A-48DA-BE30-3A0A767631E4}"/>
          </ac:spMkLst>
        </pc:spChg>
        <pc:picChg chg="add mod">
          <ac:chgData name="Adnan Amin" userId="040c997b-cd49-4944-9f0b-7e25b6c79007" providerId="ADAL" clId="{66D17176-6B88-4EEE-A44E-6BA8A6C3E4EF}" dt="2022-04-26T20:36:02.892" v="1010" actId="1076"/>
          <ac:picMkLst>
            <pc:docMk/>
            <pc:sldMk cId="644381155" sldId="282"/>
            <ac:picMk id="4098" creationId="{86C51656-41E6-40AC-A412-CB3C54C6EE9F}"/>
          </ac:picMkLst>
        </pc:picChg>
      </pc:sldChg>
      <pc:sldChg chg="addSp modSp new mod">
        <pc:chgData name="Adnan Amin" userId="040c997b-cd49-4944-9f0b-7e25b6c79007" providerId="ADAL" clId="{66D17176-6B88-4EEE-A44E-6BA8A6C3E4EF}" dt="2022-04-26T20:37:25.434" v="1038"/>
        <pc:sldMkLst>
          <pc:docMk/>
          <pc:sldMk cId="2862214435" sldId="283"/>
        </pc:sldMkLst>
        <pc:spChg chg="mod">
          <ac:chgData name="Adnan Amin" userId="040c997b-cd49-4944-9f0b-7e25b6c79007" providerId="ADAL" clId="{66D17176-6B88-4EEE-A44E-6BA8A6C3E4EF}" dt="2022-04-26T20:36:22.065" v="1028" actId="20577"/>
          <ac:spMkLst>
            <pc:docMk/>
            <pc:sldMk cId="2862214435" sldId="283"/>
            <ac:spMk id="2" creationId="{63BADEA7-D891-4383-9120-A649FCBB3D08}"/>
          </ac:spMkLst>
        </pc:spChg>
        <pc:spChg chg="mod">
          <ac:chgData name="Adnan Amin" userId="040c997b-cd49-4944-9f0b-7e25b6c79007" providerId="ADAL" clId="{66D17176-6B88-4EEE-A44E-6BA8A6C3E4EF}" dt="2022-04-26T20:37:25.434" v="1038"/>
          <ac:spMkLst>
            <pc:docMk/>
            <pc:sldMk cId="2862214435" sldId="283"/>
            <ac:spMk id="3" creationId="{B1F5CFFB-353C-480E-864B-1B7A76AB280B}"/>
          </ac:spMkLst>
        </pc:spChg>
        <pc:picChg chg="add mod">
          <ac:chgData name="Adnan Amin" userId="040c997b-cd49-4944-9f0b-7e25b6c79007" providerId="ADAL" clId="{66D17176-6B88-4EEE-A44E-6BA8A6C3E4EF}" dt="2022-04-26T20:36:56.959" v="1033" actId="1076"/>
          <ac:picMkLst>
            <pc:docMk/>
            <pc:sldMk cId="2862214435" sldId="283"/>
            <ac:picMk id="6146" creationId="{763DF666-4DB7-4699-ACF2-E95517E021BB}"/>
          </ac:picMkLst>
        </pc:picChg>
      </pc:sldChg>
      <pc:sldChg chg="addSp modSp new mod setBg">
        <pc:chgData name="Adnan Amin" userId="040c997b-cd49-4944-9f0b-7e25b6c79007" providerId="ADAL" clId="{66D17176-6B88-4EEE-A44E-6BA8A6C3E4EF}" dt="2022-04-26T20:43:32.542" v="1057" actId="1076"/>
        <pc:sldMkLst>
          <pc:docMk/>
          <pc:sldMk cId="2283287579" sldId="284"/>
        </pc:sldMkLst>
        <pc:spChg chg="mod">
          <ac:chgData name="Adnan Amin" userId="040c997b-cd49-4944-9f0b-7e25b6c79007" providerId="ADAL" clId="{66D17176-6B88-4EEE-A44E-6BA8A6C3E4EF}" dt="2022-04-26T20:39:41.319" v="1054" actId="26606"/>
          <ac:spMkLst>
            <pc:docMk/>
            <pc:sldMk cId="2283287579" sldId="284"/>
            <ac:spMk id="2" creationId="{F703C5AD-8BAD-4302-9A7C-5956E85C8AC5}"/>
          </ac:spMkLst>
        </pc:spChg>
        <pc:spChg chg="mod">
          <ac:chgData name="Adnan Amin" userId="040c997b-cd49-4944-9f0b-7e25b6c79007" providerId="ADAL" clId="{66D17176-6B88-4EEE-A44E-6BA8A6C3E4EF}" dt="2022-04-26T20:39:41.359" v="1055" actId="27636"/>
          <ac:spMkLst>
            <pc:docMk/>
            <pc:sldMk cId="2283287579" sldId="284"/>
            <ac:spMk id="3" creationId="{89E9EE72-6211-42B2-9F8A-3EAF3DA87F46}"/>
          </ac:spMkLst>
        </pc:spChg>
        <pc:spChg chg="add mod">
          <ac:chgData name="Adnan Amin" userId="040c997b-cd49-4944-9f0b-7e25b6c79007" providerId="ADAL" clId="{66D17176-6B88-4EEE-A44E-6BA8A6C3E4EF}" dt="2022-04-26T20:43:32.542" v="1057" actId="1076"/>
          <ac:spMkLst>
            <pc:docMk/>
            <pc:sldMk cId="2283287579" sldId="284"/>
            <ac:spMk id="13" creationId="{ACAC02B0-F7AF-459A-A38C-A9E303E53657}"/>
          </ac:spMkLst>
        </pc:spChg>
        <pc:spChg chg="add">
          <ac:chgData name="Adnan Amin" userId="040c997b-cd49-4944-9f0b-7e25b6c79007" providerId="ADAL" clId="{66D17176-6B88-4EEE-A44E-6BA8A6C3E4EF}" dt="2022-04-26T20:39:41.319" v="1054" actId="26606"/>
          <ac:spMkLst>
            <pc:docMk/>
            <pc:sldMk cId="2283287579" sldId="284"/>
            <ac:spMk id="71" creationId="{2B566528-1B12-4246-9431-5C2D7D081168}"/>
          </ac:spMkLst>
        </pc:spChg>
        <pc:grpChg chg="add">
          <ac:chgData name="Adnan Amin" userId="040c997b-cd49-4944-9f0b-7e25b6c79007" providerId="ADAL" clId="{66D17176-6B88-4EEE-A44E-6BA8A6C3E4EF}" dt="2022-04-26T20:39:41.319" v="1054" actId="26606"/>
          <ac:grpSpMkLst>
            <pc:docMk/>
            <pc:sldMk cId="2283287579" sldId="284"/>
            <ac:grpSpMk id="73" creationId="{828A5161-06F1-46CF-8AD7-844680A59E13}"/>
          </ac:grpSpMkLst>
        </pc:grpChg>
        <pc:grpChg chg="add">
          <ac:chgData name="Adnan Amin" userId="040c997b-cd49-4944-9f0b-7e25b6c79007" providerId="ADAL" clId="{66D17176-6B88-4EEE-A44E-6BA8A6C3E4EF}" dt="2022-04-26T20:39:41.319" v="1054" actId="26606"/>
          <ac:grpSpMkLst>
            <pc:docMk/>
            <pc:sldMk cId="2283287579" sldId="284"/>
            <ac:grpSpMk id="77" creationId="{5995D10D-E9C9-47DB-AE7E-801FEF38F5C9}"/>
          </ac:grpSpMkLst>
        </pc:grpChg>
        <pc:picChg chg="add mod">
          <ac:chgData name="Adnan Amin" userId="040c997b-cd49-4944-9f0b-7e25b6c79007" providerId="ADAL" clId="{66D17176-6B88-4EEE-A44E-6BA8A6C3E4EF}" dt="2022-04-26T20:39:41.319" v="1054" actId="26606"/>
          <ac:picMkLst>
            <pc:docMk/>
            <pc:sldMk cId="2283287579" sldId="284"/>
            <ac:picMk id="7170" creationId="{DE634912-7E47-418B-A14E-95F82483F2D9}"/>
          </ac:picMkLst>
        </pc:picChg>
      </pc:sldChg>
      <pc:sldChg chg="modSp new mod">
        <pc:chgData name="Adnan Amin" userId="040c997b-cd49-4944-9f0b-7e25b6c79007" providerId="ADAL" clId="{66D17176-6B88-4EEE-A44E-6BA8A6C3E4EF}" dt="2022-04-26T20:44:14.371" v="1076" actId="20577"/>
        <pc:sldMkLst>
          <pc:docMk/>
          <pc:sldMk cId="3516518239" sldId="285"/>
        </pc:sldMkLst>
        <pc:spChg chg="mod">
          <ac:chgData name="Adnan Amin" userId="040c997b-cd49-4944-9f0b-7e25b6c79007" providerId="ADAL" clId="{66D17176-6B88-4EEE-A44E-6BA8A6C3E4EF}" dt="2022-04-26T20:44:14.371" v="1076" actId="20577"/>
          <ac:spMkLst>
            <pc:docMk/>
            <pc:sldMk cId="3516518239" sldId="285"/>
            <ac:spMk id="2" creationId="{4813549C-488E-4EA5-A1BA-1D26C449D787}"/>
          </ac:spMkLst>
        </pc:spChg>
        <pc:spChg chg="mod">
          <ac:chgData name="Adnan Amin" userId="040c997b-cd49-4944-9f0b-7e25b6c79007" providerId="ADAL" clId="{66D17176-6B88-4EEE-A44E-6BA8A6C3E4EF}" dt="2022-04-26T20:44:02.204" v="1061" actId="20577"/>
          <ac:spMkLst>
            <pc:docMk/>
            <pc:sldMk cId="3516518239" sldId="285"/>
            <ac:spMk id="3" creationId="{FC11D934-E3C9-488C-8C97-129B76D5E4E8}"/>
          </ac:spMkLst>
        </pc:spChg>
      </pc:sldChg>
      <pc:sldChg chg="modSp new mod">
        <pc:chgData name="Adnan Amin" userId="040c997b-cd49-4944-9f0b-7e25b6c79007" providerId="ADAL" clId="{66D17176-6B88-4EEE-A44E-6BA8A6C3E4EF}" dt="2022-04-26T20:46:10.728" v="1205" actId="20577"/>
        <pc:sldMkLst>
          <pc:docMk/>
          <pc:sldMk cId="987455735" sldId="286"/>
        </pc:sldMkLst>
        <pc:spChg chg="mod">
          <ac:chgData name="Adnan Amin" userId="040c997b-cd49-4944-9f0b-7e25b6c79007" providerId="ADAL" clId="{66D17176-6B88-4EEE-A44E-6BA8A6C3E4EF}" dt="2022-04-26T20:45:08.407" v="1088" actId="113"/>
          <ac:spMkLst>
            <pc:docMk/>
            <pc:sldMk cId="987455735" sldId="286"/>
            <ac:spMk id="2" creationId="{4BB63C95-C643-42C5-9DCC-BB2F4DEA5EF1}"/>
          </ac:spMkLst>
        </pc:spChg>
        <pc:spChg chg="mod">
          <ac:chgData name="Adnan Amin" userId="040c997b-cd49-4944-9f0b-7e25b6c79007" providerId="ADAL" clId="{66D17176-6B88-4EEE-A44E-6BA8A6C3E4EF}" dt="2022-04-26T20:46:10.728" v="1205" actId="20577"/>
          <ac:spMkLst>
            <pc:docMk/>
            <pc:sldMk cId="987455735" sldId="286"/>
            <ac:spMk id="3" creationId="{E322CD2A-955D-4768-B984-D815BB9DE29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12D89-FEB5-4F64-8FCC-82D3E13A67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3D2BA1-4513-4D5F-BCED-8F2B218275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5D8AA87-4202-4646-A2AE-E2FBE2496517}"/>
              </a:ext>
            </a:extLst>
          </p:cNvPr>
          <p:cNvSpPr>
            <a:spLocks noGrp="1"/>
          </p:cNvSpPr>
          <p:nvPr>
            <p:ph type="dt" sz="half" idx="10"/>
          </p:nvPr>
        </p:nvSpPr>
        <p:spPr/>
        <p:txBody>
          <a:bodyPr/>
          <a:lstStyle/>
          <a:p>
            <a:fld id="{56970E85-04AE-4A36-B2BF-11B9D2EAF05A}" type="datetimeFigureOut">
              <a:rPr lang="en-US" smtClean="0"/>
              <a:t>4/27/2022</a:t>
            </a:fld>
            <a:endParaRPr lang="en-US"/>
          </a:p>
        </p:txBody>
      </p:sp>
      <p:sp>
        <p:nvSpPr>
          <p:cNvPr id="5" name="Footer Placeholder 4">
            <a:extLst>
              <a:ext uri="{FF2B5EF4-FFF2-40B4-BE49-F238E27FC236}">
                <a16:creationId xmlns:a16="http://schemas.microsoft.com/office/drawing/2014/main" id="{F1C65A6C-EFDC-482A-99E9-4605A2572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AA4E27-D8AB-4F78-95A3-47726FA0C6EA}"/>
              </a:ext>
            </a:extLst>
          </p:cNvPr>
          <p:cNvSpPr>
            <a:spLocks noGrp="1"/>
          </p:cNvSpPr>
          <p:nvPr>
            <p:ph type="sldNum" sz="quarter" idx="12"/>
          </p:nvPr>
        </p:nvSpPr>
        <p:spPr/>
        <p:txBody>
          <a:bodyPr/>
          <a:lstStyle/>
          <a:p>
            <a:fld id="{0848E500-7B5D-4A34-8502-3984A258D4E2}" type="slidenum">
              <a:rPr lang="en-US" smtClean="0"/>
              <a:t>‹#›</a:t>
            </a:fld>
            <a:endParaRPr lang="en-US"/>
          </a:p>
        </p:txBody>
      </p:sp>
    </p:spTree>
    <p:extLst>
      <p:ext uri="{BB962C8B-B14F-4D97-AF65-F5344CB8AC3E}">
        <p14:creationId xmlns:p14="http://schemas.microsoft.com/office/powerpoint/2010/main" val="3841241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36858-6F7E-492B-9E44-52BFA2A3E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BB8C43-4E38-4A15-A07C-44AF4492F3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EC8EEC-1FBE-4F9E-A769-0FEEFDC27540}"/>
              </a:ext>
            </a:extLst>
          </p:cNvPr>
          <p:cNvSpPr>
            <a:spLocks noGrp="1"/>
          </p:cNvSpPr>
          <p:nvPr>
            <p:ph type="dt" sz="half" idx="10"/>
          </p:nvPr>
        </p:nvSpPr>
        <p:spPr/>
        <p:txBody>
          <a:bodyPr/>
          <a:lstStyle/>
          <a:p>
            <a:fld id="{56970E85-04AE-4A36-B2BF-11B9D2EAF05A}" type="datetimeFigureOut">
              <a:rPr lang="en-US" smtClean="0"/>
              <a:t>4/27/2022</a:t>
            </a:fld>
            <a:endParaRPr lang="en-US"/>
          </a:p>
        </p:txBody>
      </p:sp>
      <p:sp>
        <p:nvSpPr>
          <p:cNvPr id="5" name="Footer Placeholder 4">
            <a:extLst>
              <a:ext uri="{FF2B5EF4-FFF2-40B4-BE49-F238E27FC236}">
                <a16:creationId xmlns:a16="http://schemas.microsoft.com/office/drawing/2014/main" id="{ECB04BC2-EB10-4DC0-9AF0-E92D7AE215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FC028E-0FC8-452B-AB3C-37364B932615}"/>
              </a:ext>
            </a:extLst>
          </p:cNvPr>
          <p:cNvSpPr>
            <a:spLocks noGrp="1"/>
          </p:cNvSpPr>
          <p:nvPr>
            <p:ph type="sldNum" sz="quarter" idx="12"/>
          </p:nvPr>
        </p:nvSpPr>
        <p:spPr/>
        <p:txBody>
          <a:bodyPr/>
          <a:lstStyle/>
          <a:p>
            <a:fld id="{0848E500-7B5D-4A34-8502-3984A258D4E2}" type="slidenum">
              <a:rPr lang="en-US" smtClean="0"/>
              <a:t>‹#›</a:t>
            </a:fld>
            <a:endParaRPr lang="en-US"/>
          </a:p>
        </p:txBody>
      </p:sp>
    </p:spTree>
    <p:extLst>
      <p:ext uri="{BB962C8B-B14F-4D97-AF65-F5344CB8AC3E}">
        <p14:creationId xmlns:p14="http://schemas.microsoft.com/office/powerpoint/2010/main" val="3051362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A2671B-A719-403C-AC8A-A3534E5A7F6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A3498D-D86E-4353-BEBA-CD3141C786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AEF722-56C6-4F1F-8763-C8E860E355C4}"/>
              </a:ext>
            </a:extLst>
          </p:cNvPr>
          <p:cNvSpPr>
            <a:spLocks noGrp="1"/>
          </p:cNvSpPr>
          <p:nvPr>
            <p:ph type="dt" sz="half" idx="10"/>
          </p:nvPr>
        </p:nvSpPr>
        <p:spPr/>
        <p:txBody>
          <a:bodyPr/>
          <a:lstStyle/>
          <a:p>
            <a:fld id="{56970E85-04AE-4A36-B2BF-11B9D2EAF05A}" type="datetimeFigureOut">
              <a:rPr lang="en-US" smtClean="0"/>
              <a:t>4/27/2022</a:t>
            </a:fld>
            <a:endParaRPr lang="en-US"/>
          </a:p>
        </p:txBody>
      </p:sp>
      <p:sp>
        <p:nvSpPr>
          <p:cNvPr id="5" name="Footer Placeholder 4">
            <a:extLst>
              <a:ext uri="{FF2B5EF4-FFF2-40B4-BE49-F238E27FC236}">
                <a16:creationId xmlns:a16="http://schemas.microsoft.com/office/drawing/2014/main" id="{85469C6E-B5B6-4EA1-B7E7-82D3664276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224113-0302-49D3-8BD3-E7017B7A733C}"/>
              </a:ext>
            </a:extLst>
          </p:cNvPr>
          <p:cNvSpPr>
            <a:spLocks noGrp="1"/>
          </p:cNvSpPr>
          <p:nvPr>
            <p:ph type="sldNum" sz="quarter" idx="12"/>
          </p:nvPr>
        </p:nvSpPr>
        <p:spPr/>
        <p:txBody>
          <a:bodyPr/>
          <a:lstStyle/>
          <a:p>
            <a:fld id="{0848E500-7B5D-4A34-8502-3984A258D4E2}" type="slidenum">
              <a:rPr lang="en-US" smtClean="0"/>
              <a:t>‹#›</a:t>
            </a:fld>
            <a:endParaRPr lang="en-US"/>
          </a:p>
        </p:txBody>
      </p:sp>
    </p:spTree>
    <p:extLst>
      <p:ext uri="{BB962C8B-B14F-4D97-AF65-F5344CB8AC3E}">
        <p14:creationId xmlns:p14="http://schemas.microsoft.com/office/powerpoint/2010/main" val="3179482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010E5-3362-4BE3-9B81-981AD99083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F05F3C-3743-45D6-9EC0-566FBC37C3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8FCA1B-B580-4A87-9D7D-5107E34EF619}"/>
              </a:ext>
            </a:extLst>
          </p:cNvPr>
          <p:cNvSpPr>
            <a:spLocks noGrp="1"/>
          </p:cNvSpPr>
          <p:nvPr>
            <p:ph type="dt" sz="half" idx="10"/>
          </p:nvPr>
        </p:nvSpPr>
        <p:spPr/>
        <p:txBody>
          <a:bodyPr/>
          <a:lstStyle/>
          <a:p>
            <a:fld id="{56970E85-04AE-4A36-B2BF-11B9D2EAF05A}" type="datetimeFigureOut">
              <a:rPr lang="en-US" smtClean="0"/>
              <a:t>4/27/2022</a:t>
            </a:fld>
            <a:endParaRPr lang="en-US"/>
          </a:p>
        </p:txBody>
      </p:sp>
      <p:sp>
        <p:nvSpPr>
          <p:cNvPr id="5" name="Footer Placeholder 4">
            <a:extLst>
              <a:ext uri="{FF2B5EF4-FFF2-40B4-BE49-F238E27FC236}">
                <a16:creationId xmlns:a16="http://schemas.microsoft.com/office/drawing/2014/main" id="{AEF7F630-C39A-475E-A3D2-A68265B49A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159388-0F2B-4916-A2BE-2486612C0344}"/>
              </a:ext>
            </a:extLst>
          </p:cNvPr>
          <p:cNvSpPr>
            <a:spLocks noGrp="1"/>
          </p:cNvSpPr>
          <p:nvPr>
            <p:ph type="sldNum" sz="quarter" idx="12"/>
          </p:nvPr>
        </p:nvSpPr>
        <p:spPr/>
        <p:txBody>
          <a:bodyPr/>
          <a:lstStyle/>
          <a:p>
            <a:fld id="{0848E500-7B5D-4A34-8502-3984A258D4E2}" type="slidenum">
              <a:rPr lang="en-US" smtClean="0"/>
              <a:t>‹#›</a:t>
            </a:fld>
            <a:endParaRPr lang="en-US"/>
          </a:p>
        </p:txBody>
      </p:sp>
    </p:spTree>
    <p:extLst>
      <p:ext uri="{BB962C8B-B14F-4D97-AF65-F5344CB8AC3E}">
        <p14:creationId xmlns:p14="http://schemas.microsoft.com/office/powerpoint/2010/main" val="2978548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C9EE3-DB8B-44C4-BB35-D8D8693B0C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81FB424-762D-4B2F-AEAD-64AB0EF462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8070CD-E8ED-41D4-9919-C19D0F518BF8}"/>
              </a:ext>
            </a:extLst>
          </p:cNvPr>
          <p:cNvSpPr>
            <a:spLocks noGrp="1"/>
          </p:cNvSpPr>
          <p:nvPr>
            <p:ph type="dt" sz="half" idx="10"/>
          </p:nvPr>
        </p:nvSpPr>
        <p:spPr/>
        <p:txBody>
          <a:bodyPr/>
          <a:lstStyle/>
          <a:p>
            <a:fld id="{56970E85-04AE-4A36-B2BF-11B9D2EAF05A}" type="datetimeFigureOut">
              <a:rPr lang="en-US" smtClean="0"/>
              <a:t>4/27/2022</a:t>
            </a:fld>
            <a:endParaRPr lang="en-US"/>
          </a:p>
        </p:txBody>
      </p:sp>
      <p:sp>
        <p:nvSpPr>
          <p:cNvPr id="5" name="Footer Placeholder 4">
            <a:extLst>
              <a:ext uri="{FF2B5EF4-FFF2-40B4-BE49-F238E27FC236}">
                <a16:creationId xmlns:a16="http://schemas.microsoft.com/office/drawing/2014/main" id="{5DEB7A18-432A-4489-A6FB-0084F189B5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88FF59-3257-4579-BA5A-44CC2C1B9BA7}"/>
              </a:ext>
            </a:extLst>
          </p:cNvPr>
          <p:cNvSpPr>
            <a:spLocks noGrp="1"/>
          </p:cNvSpPr>
          <p:nvPr>
            <p:ph type="sldNum" sz="quarter" idx="12"/>
          </p:nvPr>
        </p:nvSpPr>
        <p:spPr/>
        <p:txBody>
          <a:bodyPr/>
          <a:lstStyle/>
          <a:p>
            <a:fld id="{0848E500-7B5D-4A34-8502-3984A258D4E2}" type="slidenum">
              <a:rPr lang="en-US" smtClean="0"/>
              <a:t>‹#›</a:t>
            </a:fld>
            <a:endParaRPr lang="en-US"/>
          </a:p>
        </p:txBody>
      </p:sp>
    </p:spTree>
    <p:extLst>
      <p:ext uri="{BB962C8B-B14F-4D97-AF65-F5344CB8AC3E}">
        <p14:creationId xmlns:p14="http://schemas.microsoft.com/office/powerpoint/2010/main" val="4171444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B7DED-5A7F-47F9-B567-3F5F74EE32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3983AC-F777-4402-8842-9C38340C94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5D79542-BA69-4C7B-A4DC-677CFE6B22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0D9FDFF-14B2-4DDB-A41C-46E8D4B473C5}"/>
              </a:ext>
            </a:extLst>
          </p:cNvPr>
          <p:cNvSpPr>
            <a:spLocks noGrp="1"/>
          </p:cNvSpPr>
          <p:nvPr>
            <p:ph type="dt" sz="half" idx="10"/>
          </p:nvPr>
        </p:nvSpPr>
        <p:spPr/>
        <p:txBody>
          <a:bodyPr/>
          <a:lstStyle/>
          <a:p>
            <a:fld id="{56970E85-04AE-4A36-B2BF-11B9D2EAF05A}" type="datetimeFigureOut">
              <a:rPr lang="en-US" smtClean="0"/>
              <a:t>4/27/2022</a:t>
            </a:fld>
            <a:endParaRPr lang="en-US"/>
          </a:p>
        </p:txBody>
      </p:sp>
      <p:sp>
        <p:nvSpPr>
          <p:cNvPr id="6" name="Footer Placeholder 5">
            <a:extLst>
              <a:ext uri="{FF2B5EF4-FFF2-40B4-BE49-F238E27FC236}">
                <a16:creationId xmlns:a16="http://schemas.microsoft.com/office/drawing/2014/main" id="{5BEC621B-0916-4F6B-8606-DBCD4FE981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BD5C42-551B-40CF-BAC2-744021F1B350}"/>
              </a:ext>
            </a:extLst>
          </p:cNvPr>
          <p:cNvSpPr>
            <a:spLocks noGrp="1"/>
          </p:cNvSpPr>
          <p:nvPr>
            <p:ph type="sldNum" sz="quarter" idx="12"/>
          </p:nvPr>
        </p:nvSpPr>
        <p:spPr/>
        <p:txBody>
          <a:bodyPr/>
          <a:lstStyle/>
          <a:p>
            <a:fld id="{0848E500-7B5D-4A34-8502-3984A258D4E2}" type="slidenum">
              <a:rPr lang="en-US" smtClean="0"/>
              <a:t>‹#›</a:t>
            </a:fld>
            <a:endParaRPr lang="en-US"/>
          </a:p>
        </p:txBody>
      </p:sp>
    </p:spTree>
    <p:extLst>
      <p:ext uri="{BB962C8B-B14F-4D97-AF65-F5344CB8AC3E}">
        <p14:creationId xmlns:p14="http://schemas.microsoft.com/office/powerpoint/2010/main" val="1719538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10F93-FCDB-4575-AEDD-9B9EA6CEA7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4668F9-22BF-43B1-9BF2-85BBD0AFF3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7EA753-8B20-46B6-91B0-BC126B4B0E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43AA56-8C0C-4E3C-BCEE-E401DBF877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0F5775-E78D-4BCB-B0F8-A6D930401C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6AFF428-1ECE-4382-ACE5-6DA6ED0CAB8D}"/>
              </a:ext>
            </a:extLst>
          </p:cNvPr>
          <p:cNvSpPr>
            <a:spLocks noGrp="1"/>
          </p:cNvSpPr>
          <p:nvPr>
            <p:ph type="dt" sz="half" idx="10"/>
          </p:nvPr>
        </p:nvSpPr>
        <p:spPr/>
        <p:txBody>
          <a:bodyPr/>
          <a:lstStyle/>
          <a:p>
            <a:fld id="{56970E85-04AE-4A36-B2BF-11B9D2EAF05A}" type="datetimeFigureOut">
              <a:rPr lang="en-US" smtClean="0"/>
              <a:t>4/27/2022</a:t>
            </a:fld>
            <a:endParaRPr lang="en-US"/>
          </a:p>
        </p:txBody>
      </p:sp>
      <p:sp>
        <p:nvSpPr>
          <p:cNvPr id="8" name="Footer Placeholder 7">
            <a:extLst>
              <a:ext uri="{FF2B5EF4-FFF2-40B4-BE49-F238E27FC236}">
                <a16:creationId xmlns:a16="http://schemas.microsoft.com/office/drawing/2014/main" id="{8D5BBEE8-19E3-405E-BE1F-A7AA60AE099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2CC9D7-6270-477C-AA58-E704089B487A}"/>
              </a:ext>
            </a:extLst>
          </p:cNvPr>
          <p:cNvSpPr>
            <a:spLocks noGrp="1"/>
          </p:cNvSpPr>
          <p:nvPr>
            <p:ph type="sldNum" sz="quarter" idx="12"/>
          </p:nvPr>
        </p:nvSpPr>
        <p:spPr/>
        <p:txBody>
          <a:bodyPr/>
          <a:lstStyle/>
          <a:p>
            <a:fld id="{0848E500-7B5D-4A34-8502-3984A258D4E2}" type="slidenum">
              <a:rPr lang="en-US" smtClean="0"/>
              <a:t>‹#›</a:t>
            </a:fld>
            <a:endParaRPr lang="en-US"/>
          </a:p>
        </p:txBody>
      </p:sp>
    </p:spTree>
    <p:extLst>
      <p:ext uri="{BB962C8B-B14F-4D97-AF65-F5344CB8AC3E}">
        <p14:creationId xmlns:p14="http://schemas.microsoft.com/office/powerpoint/2010/main" val="3872442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C0562-97CF-44BA-9492-9F4D0F2717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02FA37-2312-4613-A2FF-5B2C5F8BF371}"/>
              </a:ext>
            </a:extLst>
          </p:cNvPr>
          <p:cNvSpPr>
            <a:spLocks noGrp="1"/>
          </p:cNvSpPr>
          <p:nvPr>
            <p:ph type="dt" sz="half" idx="10"/>
          </p:nvPr>
        </p:nvSpPr>
        <p:spPr/>
        <p:txBody>
          <a:bodyPr/>
          <a:lstStyle/>
          <a:p>
            <a:fld id="{56970E85-04AE-4A36-B2BF-11B9D2EAF05A}" type="datetimeFigureOut">
              <a:rPr lang="en-US" smtClean="0"/>
              <a:t>4/27/2022</a:t>
            </a:fld>
            <a:endParaRPr lang="en-US"/>
          </a:p>
        </p:txBody>
      </p:sp>
      <p:sp>
        <p:nvSpPr>
          <p:cNvPr id="4" name="Footer Placeholder 3">
            <a:extLst>
              <a:ext uri="{FF2B5EF4-FFF2-40B4-BE49-F238E27FC236}">
                <a16:creationId xmlns:a16="http://schemas.microsoft.com/office/drawing/2014/main" id="{F76FC3B6-4460-4EA9-93FF-5A475210AC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751A82-1FA0-40F6-9ACF-6DC91B0C4003}"/>
              </a:ext>
            </a:extLst>
          </p:cNvPr>
          <p:cNvSpPr>
            <a:spLocks noGrp="1"/>
          </p:cNvSpPr>
          <p:nvPr>
            <p:ph type="sldNum" sz="quarter" idx="12"/>
          </p:nvPr>
        </p:nvSpPr>
        <p:spPr/>
        <p:txBody>
          <a:bodyPr/>
          <a:lstStyle/>
          <a:p>
            <a:fld id="{0848E500-7B5D-4A34-8502-3984A258D4E2}" type="slidenum">
              <a:rPr lang="en-US" smtClean="0"/>
              <a:t>‹#›</a:t>
            </a:fld>
            <a:endParaRPr lang="en-US"/>
          </a:p>
        </p:txBody>
      </p:sp>
    </p:spTree>
    <p:extLst>
      <p:ext uri="{BB962C8B-B14F-4D97-AF65-F5344CB8AC3E}">
        <p14:creationId xmlns:p14="http://schemas.microsoft.com/office/powerpoint/2010/main" val="2864630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A007A8-AE53-4669-9718-F8A9BC072309}"/>
              </a:ext>
            </a:extLst>
          </p:cNvPr>
          <p:cNvSpPr>
            <a:spLocks noGrp="1"/>
          </p:cNvSpPr>
          <p:nvPr>
            <p:ph type="dt" sz="half" idx="10"/>
          </p:nvPr>
        </p:nvSpPr>
        <p:spPr/>
        <p:txBody>
          <a:bodyPr/>
          <a:lstStyle/>
          <a:p>
            <a:fld id="{56970E85-04AE-4A36-B2BF-11B9D2EAF05A}" type="datetimeFigureOut">
              <a:rPr lang="en-US" smtClean="0"/>
              <a:t>4/27/2022</a:t>
            </a:fld>
            <a:endParaRPr lang="en-US"/>
          </a:p>
        </p:txBody>
      </p:sp>
      <p:sp>
        <p:nvSpPr>
          <p:cNvPr id="3" name="Footer Placeholder 2">
            <a:extLst>
              <a:ext uri="{FF2B5EF4-FFF2-40B4-BE49-F238E27FC236}">
                <a16:creationId xmlns:a16="http://schemas.microsoft.com/office/drawing/2014/main" id="{55CB882D-2287-4EB0-B8D4-A29C4BE0A5B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9D99C6-46C1-4091-A901-55C2FC1F670A}"/>
              </a:ext>
            </a:extLst>
          </p:cNvPr>
          <p:cNvSpPr>
            <a:spLocks noGrp="1"/>
          </p:cNvSpPr>
          <p:nvPr>
            <p:ph type="sldNum" sz="quarter" idx="12"/>
          </p:nvPr>
        </p:nvSpPr>
        <p:spPr/>
        <p:txBody>
          <a:bodyPr/>
          <a:lstStyle/>
          <a:p>
            <a:fld id="{0848E500-7B5D-4A34-8502-3984A258D4E2}" type="slidenum">
              <a:rPr lang="en-US" smtClean="0"/>
              <a:t>‹#›</a:t>
            </a:fld>
            <a:endParaRPr lang="en-US"/>
          </a:p>
        </p:txBody>
      </p:sp>
    </p:spTree>
    <p:extLst>
      <p:ext uri="{BB962C8B-B14F-4D97-AF65-F5344CB8AC3E}">
        <p14:creationId xmlns:p14="http://schemas.microsoft.com/office/powerpoint/2010/main" val="346360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268E5-F8BD-4501-BAF7-1594A0E2BC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ADA969-6D1E-44AF-BB78-9F6D9F37A3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B22442-3F79-48BE-B15B-46C3A1D512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0C16CC-64A6-4B1B-8DE1-46D0D15705A5}"/>
              </a:ext>
            </a:extLst>
          </p:cNvPr>
          <p:cNvSpPr>
            <a:spLocks noGrp="1"/>
          </p:cNvSpPr>
          <p:nvPr>
            <p:ph type="dt" sz="half" idx="10"/>
          </p:nvPr>
        </p:nvSpPr>
        <p:spPr/>
        <p:txBody>
          <a:bodyPr/>
          <a:lstStyle/>
          <a:p>
            <a:fld id="{56970E85-04AE-4A36-B2BF-11B9D2EAF05A}" type="datetimeFigureOut">
              <a:rPr lang="en-US" smtClean="0"/>
              <a:t>4/27/2022</a:t>
            </a:fld>
            <a:endParaRPr lang="en-US"/>
          </a:p>
        </p:txBody>
      </p:sp>
      <p:sp>
        <p:nvSpPr>
          <p:cNvPr id="6" name="Footer Placeholder 5">
            <a:extLst>
              <a:ext uri="{FF2B5EF4-FFF2-40B4-BE49-F238E27FC236}">
                <a16:creationId xmlns:a16="http://schemas.microsoft.com/office/drawing/2014/main" id="{012A540A-8A56-4F19-849E-E39ED57880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C4151-638D-469B-8804-5CC8E36FC2FF}"/>
              </a:ext>
            </a:extLst>
          </p:cNvPr>
          <p:cNvSpPr>
            <a:spLocks noGrp="1"/>
          </p:cNvSpPr>
          <p:nvPr>
            <p:ph type="sldNum" sz="quarter" idx="12"/>
          </p:nvPr>
        </p:nvSpPr>
        <p:spPr/>
        <p:txBody>
          <a:bodyPr/>
          <a:lstStyle/>
          <a:p>
            <a:fld id="{0848E500-7B5D-4A34-8502-3984A258D4E2}" type="slidenum">
              <a:rPr lang="en-US" smtClean="0"/>
              <a:t>‹#›</a:t>
            </a:fld>
            <a:endParaRPr lang="en-US"/>
          </a:p>
        </p:txBody>
      </p:sp>
    </p:spTree>
    <p:extLst>
      <p:ext uri="{BB962C8B-B14F-4D97-AF65-F5344CB8AC3E}">
        <p14:creationId xmlns:p14="http://schemas.microsoft.com/office/powerpoint/2010/main" val="242548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66162-1FA7-4795-810B-522DA5CF17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6F9FC3C-14C2-4200-82CD-1CE3C77D8E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69A8E79-CCA2-4892-9665-4FB0392996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66BD51-E127-491F-9BEF-BE61B0D971A7}"/>
              </a:ext>
            </a:extLst>
          </p:cNvPr>
          <p:cNvSpPr>
            <a:spLocks noGrp="1"/>
          </p:cNvSpPr>
          <p:nvPr>
            <p:ph type="dt" sz="half" idx="10"/>
          </p:nvPr>
        </p:nvSpPr>
        <p:spPr/>
        <p:txBody>
          <a:bodyPr/>
          <a:lstStyle/>
          <a:p>
            <a:fld id="{56970E85-04AE-4A36-B2BF-11B9D2EAF05A}" type="datetimeFigureOut">
              <a:rPr lang="en-US" smtClean="0"/>
              <a:t>4/27/2022</a:t>
            </a:fld>
            <a:endParaRPr lang="en-US"/>
          </a:p>
        </p:txBody>
      </p:sp>
      <p:sp>
        <p:nvSpPr>
          <p:cNvPr id="6" name="Footer Placeholder 5">
            <a:extLst>
              <a:ext uri="{FF2B5EF4-FFF2-40B4-BE49-F238E27FC236}">
                <a16:creationId xmlns:a16="http://schemas.microsoft.com/office/drawing/2014/main" id="{4D97C651-7ADB-4464-AEFA-FBE6C7B260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3A66CE-063A-4B92-A072-8154DEB21D06}"/>
              </a:ext>
            </a:extLst>
          </p:cNvPr>
          <p:cNvSpPr>
            <a:spLocks noGrp="1"/>
          </p:cNvSpPr>
          <p:nvPr>
            <p:ph type="sldNum" sz="quarter" idx="12"/>
          </p:nvPr>
        </p:nvSpPr>
        <p:spPr/>
        <p:txBody>
          <a:bodyPr/>
          <a:lstStyle/>
          <a:p>
            <a:fld id="{0848E500-7B5D-4A34-8502-3984A258D4E2}" type="slidenum">
              <a:rPr lang="en-US" smtClean="0"/>
              <a:t>‹#›</a:t>
            </a:fld>
            <a:endParaRPr lang="en-US"/>
          </a:p>
        </p:txBody>
      </p:sp>
    </p:spTree>
    <p:extLst>
      <p:ext uri="{BB962C8B-B14F-4D97-AF65-F5344CB8AC3E}">
        <p14:creationId xmlns:p14="http://schemas.microsoft.com/office/powerpoint/2010/main" val="1219146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5C990-DA12-42BD-952E-F9C2D36F47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05DCB00-3591-4D31-BB8A-5CA8E2EB08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3EB0D2-C0DA-442F-BF82-7B23A6A82E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970E85-04AE-4A36-B2BF-11B9D2EAF05A}" type="datetimeFigureOut">
              <a:rPr lang="en-US" smtClean="0"/>
              <a:t>4/27/2022</a:t>
            </a:fld>
            <a:endParaRPr lang="en-US"/>
          </a:p>
        </p:txBody>
      </p:sp>
      <p:sp>
        <p:nvSpPr>
          <p:cNvPr id="5" name="Footer Placeholder 4">
            <a:extLst>
              <a:ext uri="{FF2B5EF4-FFF2-40B4-BE49-F238E27FC236}">
                <a16:creationId xmlns:a16="http://schemas.microsoft.com/office/drawing/2014/main" id="{C28D6978-7CDD-4462-A769-A2F7A4A50E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DA315C6-7B58-4389-90EA-9F16AC3479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48E500-7B5D-4A34-8502-3984A258D4E2}" type="slidenum">
              <a:rPr lang="en-US" smtClean="0"/>
              <a:t>‹#›</a:t>
            </a:fld>
            <a:endParaRPr lang="en-US"/>
          </a:p>
        </p:txBody>
      </p:sp>
    </p:spTree>
    <p:extLst>
      <p:ext uri="{BB962C8B-B14F-4D97-AF65-F5344CB8AC3E}">
        <p14:creationId xmlns:p14="http://schemas.microsoft.com/office/powerpoint/2010/main" val="25436991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cdn.analyticsvidhya.com/wp-content/uploads/2020/02/idf.jpg"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FECE7-5819-4B75-9B78-B8242A08F41A}"/>
              </a:ext>
            </a:extLst>
          </p:cNvPr>
          <p:cNvSpPr>
            <a:spLocks noGrp="1"/>
          </p:cNvSpPr>
          <p:nvPr>
            <p:ph type="ctrTitle"/>
          </p:nvPr>
        </p:nvSpPr>
        <p:spPr/>
        <p:txBody>
          <a:bodyPr/>
          <a:lstStyle/>
          <a:p>
            <a:r>
              <a:rPr lang="en-US" dirty="0"/>
              <a:t>Twitter Sentiment Analysis</a:t>
            </a:r>
          </a:p>
        </p:txBody>
      </p:sp>
      <p:sp>
        <p:nvSpPr>
          <p:cNvPr id="3" name="Subtitle 2">
            <a:extLst>
              <a:ext uri="{FF2B5EF4-FFF2-40B4-BE49-F238E27FC236}">
                <a16:creationId xmlns:a16="http://schemas.microsoft.com/office/drawing/2014/main" id="{AC3481CF-5AE9-4282-BB8C-4F7C807A543C}"/>
              </a:ext>
            </a:extLst>
          </p:cNvPr>
          <p:cNvSpPr>
            <a:spLocks noGrp="1"/>
          </p:cNvSpPr>
          <p:nvPr>
            <p:ph type="subTitle" idx="1"/>
          </p:nvPr>
        </p:nvSpPr>
        <p:spPr/>
        <p:txBody>
          <a:bodyPr/>
          <a:lstStyle/>
          <a:p>
            <a:r>
              <a:rPr lang="en-US" dirty="0"/>
              <a:t>BY</a:t>
            </a:r>
          </a:p>
          <a:p>
            <a:r>
              <a:rPr lang="en-US" dirty="0"/>
              <a:t>Adnan Amin</a:t>
            </a:r>
          </a:p>
        </p:txBody>
      </p:sp>
    </p:spTree>
    <p:extLst>
      <p:ext uri="{BB962C8B-B14F-4D97-AF65-F5344CB8AC3E}">
        <p14:creationId xmlns:p14="http://schemas.microsoft.com/office/powerpoint/2010/main" val="3091693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0F476-A6DB-4F81-9133-36BA04960077}"/>
              </a:ext>
            </a:extLst>
          </p:cNvPr>
          <p:cNvSpPr>
            <a:spLocks noGrp="1"/>
          </p:cNvSpPr>
          <p:nvPr>
            <p:ph type="title"/>
          </p:nvPr>
        </p:nvSpPr>
        <p:spPr/>
        <p:txBody>
          <a:bodyPr/>
          <a:lstStyle/>
          <a:p>
            <a:r>
              <a:rPr lang="en-US" dirty="0"/>
              <a:t>Sample Steps: Preprocessing of tweets</a:t>
            </a:r>
          </a:p>
        </p:txBody>
      </p:sp>
      <p:sp>
        <p:nvSpPr>
          <p:cNvPr id="3" name="Content Placeholder 2">
            <a:extLst>
              <a:ext uri="{FF2B5EF4-FFF2-40B4-BE49-F238E27FC236}">
                <a16:creationId xmlns:a16="http://schemas.microsoft.com/office/drawing/2014/main" id="{E8F9FEA6-8EBB-45F5-96F1-93463A7D459A}"/>
              </a:ext>
            </a:extLst>
          </p:cNvPr>
          <p:cNvSpPr>
            <a:spLocks noGrp="1"/>
          </p:cNvSpPr>
          <p:nvPr>
            <p:ph idx="1"/>
          </p:nvPr>
        </p:nvSpPr>
        <p:spPr/>
        <p:txBody>
          <a:bodyPr>
            <a:normAutofit/>
          </a:bodyPr>
          <a:lstStyle/>
          <a:p>
            <a:r>
              <a:rPr lang="en-US" dirty="0"/>
              <a:t>All tweets were converted to lower case.</a:t>
            </a:r>
          </a:p>
          <a:p>
            <a:r>
              <a:rPr lang="en-US" dirty="0"/>
              <a:t>All links and URLs were replaced by generic word URL.</a:t>
            </a:r>
          </a:p>
          <a:p>
            <a:r>
              <a:rPr lang="en-US" dirty="0"/>
              <a:t>All usernames were replaced by generic word USER.</a:t>
            </a:r>
          </a:p>
          <a:p>
            <a:r>
              <a:rPr lang="en-US" dirty="0"/>
              <a:t>Words with hashtags were replaced with the same words without the hashtag.</a:t>
            </a:r>
          </a:p>
          <a:p>
            <a:r>
              <a:rPr lang="en-US" dirty="0"/>
              <a:t>Punctuations and additional white spaces were removed from the tweets.</a:t>
            </a:r>
          </a:p>
          <a:p>
            <a:r>
              <a:rPr lang="en-US" dirty="0"/>
              <a:t>All the above work was done in python via regular expression matching. </a:t>
            </a:r>
          </a:p>
        </p:txBody>
      </p:sp>
    </p:spTree>
    <p:extLst>
      <p:ext uri="{BB962C8B-B14F-4D97-AF65-F5344CB8AC3E}">
        <p14:creationId xmlns:p14="http://schemas.microsoft.com/office/powerpoint/2010/main" val="235902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4E864-416D-4BA3-87B0-40818523C9EB}"/>
              </a:ext>
            </a:extLst>
          </p:cNvPr>
          <p:cNvSpPr>
            <a:spLocks noGrp="1"/>
          </p:cNvSpPr>
          <p:nvPr>
            <p:ph type="title"/>
          </p:nvPr>
        </p:nvSpPr>
        <p:spPr>
          <a:xfrm>
            <a:off x="0" y="18255"/>
            <a:ext cx="10515600" cy="769145"/>
          </a:xfrm>
        </p:spPr>
        <p:txBody>
          <a:bodyPr/>
          <a:lstStyle/>
          <a:p>
            <a:r>
              <a:rPr lang="en-US" dirty="0"/>
              <a:t>Code: Pre-processing</a:t>
            </a:r>
          </a:p>
        </p:txBody>
      </p:sp>
      <p:sp>
        <p:nvSpPr>
          <p:cNvPr id="3" name="Content Placeholder 2">
            <a:extLst>
              <a:ext uri="{FF2B5EF4-FFF2-40B4-BE49-F238E27FC236}">
                <a16:creationId xmlns:a16="http://schemas.microsoft.com/office/drawing/2014/main" id="{93AD9FF5-DDDD-4506-AE59-8EAFDF919A4E}"/>
              </a:ext>
            </a:extLst>
          </p:cNvPr>
          <p:cNvSpPr>
            <a:spLocks noGrp="1"/>
          </p:cNvSpPr>
          <p:nvPr>
            <p:ph idx="1"/>
          </p:nvPr>
        </p:nvSpPr>
        <p:spPr>
          <a:xfrm>
            <a:off x="469900" y="1092200"/>
            <a:ext cx="10883900" cy="5084763"/>
          </a:xfrm>
        </p:spPr>
        <p:txBody>
          <a:bodyPr>
            <a:normAutofit fontScale="62500" lnSpcReduction="20000"/>
          </a:bodyPr>
          <a:lstStyle/>
          <a:p>
            <a:r>
              <a:rPr lang="en-US" dirty="0"/>
              <a:t>def </a:t>
            </a:r>
            <a:r>
              <a:rPr lang="en-US" dirty="0" err="1"/>
              <a:t>preprocess_tweet_text</a:t>
            </a:r>
            <a:r>
              <a:rPr lang="en-US" dirty="0"/>
              <a:t>(tweet):</a:t>
            </a:r>
          </a:p>
          <a:p>
            <a:r>
              <a:rPr lang="en-US" dirty="0"/>
              <a:t>    </a:t>
            </a:r>
            <a:r>
              <a:rPr lang="en-US" dirty="0" err="1"/>
              <a:t>tweet.lower</a:t>
            </a:r>
            <a:r>
              <a:rPr lang="en-US" dirty="0"/>
              <a:t>()</a:t>
            </a:r>
          </a:p>
          <a:p>
            <a:r>
              <a:rPr lang="en-US" dirty="0"/>
              <a:t>    </a:t>
            </a:r>
            <a:r>
              <a:rPr lang="en-US" dirty="0">
                <a:solidFill>
                  <a:srgbClr val="FF0000"/>
                </a:solidFill>
              </a:rPr>
              <a:t># Remove </a:t>
            </a:r>
            <a:r>
              <a:rPr lang="en-US" dirty="0" err="1">
                <a:solidFill>
                  <a:srgbClr val="FF0000"/>
                </a:solidFill>
              </a:rPr>
              <a:t>urls</a:t>
            </a:r>
            <a:endParaRPr lang="en-US" dirty="0">
              <a:solidFill>
                <a:srgbClr val="FF0000"/>
              </a:solidFill>
            </a:endParaRPr>
          </a:p>
          <a:p>
            <a:r>
              <a:rPr lang="en-US" dirty="0"/>
              <a:t>    tweet = </a:t>
            </a:r>
            <a:r>
              <a:rPr lang="en-US" dirty="0" err="1"/>
              <a:t>re.sub</a:t>
            </a:r>
            <a:r>
              <a:rPr lang="en-US" dirty="0"/>
              <a:t>(</a:t>
            </a:r>
            <a:r>
              <a:rPr lang="en-US" dirty="0" err="1"/>
              <a:t>r"http</a:t>
            </a:r>
            <a:r>
              <a:rPr lang="en-US" dirty="0"/>
              <a:t>\S+|www\S+|https\S+", '', tweet, flags=</a:t>
            </a:r>
            <a:r>
              <a:rPr lang="en-US" dirty="0" err="1"/>
              <a:t>re.MULTILINE</a:t>
            </a:r>
            <a:r>
              <a:rPr lang="en-US" dirty="0"/>
              <a:t>)</a:t>
            </a:r>
          </a:p>
          <a:p>
            <a:r>
              <a:rPr lang="en-US" dirty="0"/>
              <a:t>    </a:t>
            </a:r>
            <a:r>
              <a:rPr lang="en-US" dirty="0">
                <a:solidFill>
                  <a:srgbClr val="FF0000"/>
                </a:solidFill>
              </a:rPr>
              <a:t># Remove user @ references and '#' from tweet</a:t>
            </a:r>
          </a:p>
          <a:p>
            <a:r>
              <a:rPr lang="en-US" dirty="0"/>
              <a:t>    tweet = </a:t>
            </a:r>
            <a:r>
              <a:rPr lang="en-US" dirty="0" err="1"/>
              <a:t>re.sub</a:t>
            </a:r>
            <a:r>
              <a:rPr lang="en-US" dirty="0"/>
              <a:t>(r'\@\w+|\#','', tweet)</a:t>
            </a:r>
          </a:p>
          <a:p>
            <a:r>
              <a:rPr lang="en-US" dirty="0"/>
              <a:t>    </a:t>
            </a:r>
            <a:r>
              <a:rPr lang="en-US" dirty="0">
                <a:solidFill>
                  <a:srgbClr val="FF0000"/>
                </a:solidFill>
              </a:rPr>
              <a:t># Remove punctuations</a:t>
            </a:r>
          </a:p>
          <a:p>
            <a:r>
              <a:rPr lang="en-US" dirty="0"/>
              <a:t>    tweet = </a:t>
            </a:r>
            <a:r>
              <a:rPr lang="en-US" dirty="0" err="1"/>
              <a:t>tweet.translate</a:t>
            </a:r>
            <a:r>
              <a:rPr lang="en-US" dirty="0"/>
              <a:t>(</a:t>
            </a:r>
            <a:r>
              <a:rPr lang="en-US" dirty="0" err="1"/>
              <a:t>str.maketrans</a:t>
            </a:r>
            <a:r>
              <a:rPr lang="en-US" dirty="0"/>
              <a:t>('', '', </a:t>
            </a:r>
            <a:r>
              <a:rPr lang="en-US" dirty="0" err="1"/>
              <a:t>string.punctuation</a:t>
            </a:r>
            <a:r>
              <a:rPr lang="en-US" dirty="0"/>
              <a:t>))</a:t>
            </a:r>
          </a:p>
          <a:p>
            <a:r>
              <a:rPr lang="en-US" dirty="0"/>
              <a:t>    </a:t>
            </a:r>
            <a:r>
              <a:rPr lang="en-US" dirty="0">
                <a:solidFill>
                  <a:srgbClr val="FF0000"/>
                </a:solidFill>
              </a:rPr>
              <a:t># Remove </a:t>
            </a:r>
            <a:r>
              <a:rPr lang="en-US" dirty="0" err="1">
                <a:solidFill>
                  <a:srgbClr val="FF0000"/>
                </a:solidFill>
              </a:rPr>
              <a:t>stopwords</a:t>
            </a:r>
            <a:endParaRPr lang="en-US" dirty="0">
              <a:solidFill>
                <a:srgbClr val="FF0000"/>
              </a:solidFill>
            </a:endParaRPr>
          </a:p>
          <a:p>
            <a:r>
              <a:rPr lang="en-US" dirty="0"/>
              <a:t>    </a:t>
            </a:r>
            <a:r>
              <a:rPr lang="en-US" dirty="0" err="1"/>
              <a:t>tweet_tokens</a:t>
            </a:r>
            <a:r>
              <a:rPr lang="en-US" dirty="0"/>
              <a:t> = </a:t>
            </a:r>
            <a:r>
              <a:rPr lang="en-US" dirty="0" err="1"/>
              <a:t>word_tokenize</a:t>
            </a:r>
            <a:r>
              <a:rPr lang="en-US" dirty="0"/>
              <a:t>(tweet)</a:t>
            </a:r>
          </a:p>
          <a:p>
            <a:r>
              <a:rPr lang="en-US" dirty="0"/>
              <a:t>    </a:t>
            </a:r>
            <a:r>
              <a:rPr lang="en-US" dirty="0" err="1"/>
              <a:t>filtered_words</a:t>
            </a:r>
            <a:r>
              <a:rPr lang="en-US" dirty="0"/>
              <a:t> = [w for w in </a:t>
            </a:r>
            <a:r>
              <a:rPr lang="en-US" dirty="0" err="1"/>
              <a:t>tweet_tokens</a:t>
            </a:r>
            <a:r>
              <a:rPr lang="en-US" dirty="0"/>
              <a:t> if not w in </a:t>
            </a:r>
            <a:r>
              <a:rPr lang="en-US" dirty="0" err="1"/>
              <a:t>stop_words</a:t>
            </a:r>
            <a:r>
              <a:rPr lang="en-US" dirty="0"/>
              <a:t>]</a:t>
            </a:r>
          </a:p>
          <a:p>
            <a:r>
              <a:rPr lang="en-US" dirty="0"/>
              <a:t>    </a:t>
            </a:r>
            <a:r>
              <a:rPr lang="en-US" dirty="0">
                <a:solidFill>
                  <a:schemeClr val="accent6">
                    <a:lumMod val="75000"/>
                  </a:schemeClr>
                </a:solidFill>
              </a:rPr>
              <a:t>#ps = </a:t>
            </a:r>
            <a:r>
              <a:rPr lang="en-US" dirty="0" err="1">
                <a:solidFill>
                  <a:schemeClr val="accent6">
                    <a:lumMod val="75000"/>
                  </a:schemeClr>
                </a:solidFill>
              </a:rPr>
              <a:t>PorterStemmer</a:t>
            </a:r>
            <a:r>
              <a:rPr lang="en-US" dirty="0">
                <a:solidFill>
                  <a:schemeClr val="accent6">
                    <a:lumMod val="75000"/>
                  </a:schemeClr>
                </a:solidFill>
              </a:rPr>
              <a:t>()</a:t>
            </a:r>
          </a:p>
          <a:p>
            <a:r>
              <a:rPr lang="en-US" dirty="0">
                <a:solidFill>
                  <a:schemeClr val="accent6">
                    <a:lumMod val="75000"/>
                  </a:schemeClr>
                </a:solidFill>
              </a:rPr>
              <a:t>    #stemmed_words = [</a:t>
            </a:r>
            <a:r>
              <a:rPr lang="en-US" dirty="0" err="1">
                <a:solidFill>
                  <a:schemeClr val="accent6">
                    <a:lumMod val="75000"/>
                  </a:schemeClr>
                </a:solidFill>
              </a:rPr>
              <a:t>ps.stem</a:t>
            </a:r>
            <a:r>
              <a:rPr lang="en-US" dirty="0">
                <a:solidFill>
                  <a:schemeClr val="accent6">
                    <a:lumMod val="75000"/>
                  </a:schemeClr>
                </a:solidFill>
              </a:rPr>
              <a:t>(w) for w in </a:t>
            </a:r>
            <a:r>
              <a:rPr lang="en-US" dirty="0" err="1">
                <a:solidFill>
                  <a:schemeClr val="accent6">
                    <a:lumMod val="75000"/>
                  </a:schemeClr>
                </a:solidFill>
              </a:rPr>
              <a:t>filtered_words</a:t>
            </a:r>
            <a:r>
              <a:rPr lang="en-US" dirty="0">
                <a:solidFill>
                  <a:schemeClr val="accent6">
                    <a:lumMod val="75000"/>
                  </a:schemeClr>
                </a:solidFill>
              </a:rPr>
              <a:t>]</a:t>
            </a:r>
          </a:p>
          <a:p>
            <a:r>
              <a:rPr lang="en-US" dirty="0"/>
              <a:t>    </a:t>
            </a:r>
            <a:r>
              <a:rPr lang="en-US" dirty="0">
                <a:solidFill>
                  <a:srgbClr val="7030A0"/>
                </a:solidFill>
              </a:rPr>
              <a:t>#lemmatizer = </a:t>
            </a:r>
            <a:r>
              <a:rPr lang="en-US" dirty="0" err="1">
                <a:solidFill>
                  <a:srgbClr val="7030A0"/>
                </a:solidFill>
              </a:rPr>
              <a:t>WordNetLemmatizer</a:t>
            </a:r>
            <a:r>
              <a:rPr lang="en-US" dirty="0">
                <a:solidFill>
                  <a:srgbClr val="7030A0"/>
                </a:solidFill>
              </a:rPr>
              <a:t>()</a:t>
            </a:r>
          </a:p>
          <a:p>
            <a:r>
              <a:rPr lang="en-US" dirty="0">
                <a:solidFill>
                  <a:srgbClr val="7030A0"/>
                </a:solidFill>
              </a:rPr>
              <a:t>    #lemma_words = [</a:t>
            </a:r>
            <a:r>
              <a:rPr lang="en-US" dirty="0" err="1">
                <a:solidFill>
                  <a:srgbClr val="7030A0"/>
                </a:solidFill>
              </a:rPr>
              <a:t>lemmatizer.lemmatize</a:t>
            </a:r>
            <a:r>
              <a:rPr lang="en-US" dirty="0">
                <a:solidFill>
                  <a:srgbClr val="7030A0"/>
                </a:solidFill>
              </a:rPr>
              <a:t>(w, pos='a') for w in </a:t>
            </a:r>
            <a:r>
              <a:rPr lang="en-US" dirty="0" err="1">
                <a:solidFill>
                  <a:srgbClr val="7030A0"/>
                </a:solidFill>
              </a:rPr>
              <a:t>stemmed_words</a:t>
            </a:r>
            <a:r>
              <a:rPr lang="en-US" dirty="0">
                <a:solidFill>
                  <a:srgbClr val="7030A0"/>
                </a:solidFill>
              </a:rPr>
              <a:t>]</a:t>
            </a:r>
          </a:p>
          <a:p>
            <a:r>
              <a:rPr lang="en-US" dirty="0"/>
              <a:t>    return " ".join(</a:t>
            </a:r>
            <a:r>
              <a:rPr lang="en-US" dirty="0" err="1"/>
              <a:t>filtered_words</a:t>
            </a:r>
            <a:r>
              <a:rPr lang="en-US" dirty="0"/>
              <a:t>)</a:t>
            </a:r>
          </a:p>
        </p:txBody>
      </p:sp>
      <p:sp>
        <p:nvSpPr>
          <p:cNvPr id="6" name="TextBox 5">
            <a:extLst>
              <a:ext uri="{FF2B5EF4-FFF2-40B4-BE49-F238E27FC236}">
                <a16:creationId xmlns:a16="http://schemas.microsoft.com/office/drawing/2014/main" id="{8A7597F2-4EE5-44EC-B5EE-6EB20363A11A}"/>
              </a:ext>
            </a:extLst>
          </p:cNvPr>
          <p:cNvSpPr txBox="1"/>
          <p:nvPr/>
        </p:nvSpPr>
        <p:spPr>
          <a:xfrm>
            <a:off x="7658100" y="2654300"/>
            <a:ext cx="4533900" cy="923330"/>
          </a:xfrm>
          <a:prstGeom prst="rect">
            <a:avLst/>
          </a:prstGeom>
          <a:noFill/>
        </p:spPr>
        <p:txBody>
          <a:bodyPr wrap="square">
            <a:spAutoFit/>
          </a:bodyPr>
          <a:lstStyle/>
          <a:p>
            <a:r>
              <a:rPr lang="en-US" b="0" i="0" dirty="0">
                <a:solidFill>
                  <a:srgbClr val="000000"/>
                </a:solidFill>
                <a:effectLst/>
                <a:latin typeface="PS TT Commons Roman"/>
              </a:rPr>
              <a:t>Stemming is faster than lemmatization and both are normalization techniques. Use one.</a:t>
            </a:r>
          </a:p>
          <a:p>
            <a:endParaRPr lang="en-US" dirty="0"/>
          </a:p>
        </p:txBody>
      </p:sp>
    </p:spTree>
    <p:extLst>
      <p:ext uri="{BB962C8B-B14F-4D97-AF65-F5344CB8AC3E}">
        <p14:creationId xmlns:p14="http://schemas.microsoft.com/office/powerpoint/2010/main" val="1214370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F3722-45D3-40F8-879B-85331968D6D3}"/>
              </a:ext>
            </a:extLst>
          </p:cNvPr>
          <p:cNvSpPr>
            <a:spLocks noGrp="1"/>
          </p:cNvSpPr>
          <p:nvPr>
            <p:ph type="title"/>
          </p:nvPr>
        </p:nvSpPr>
        <p:spPr/>
        <p:txBody>
          <a:bodyPr/>
          <a:lstStyle/>
          <a:p>
            <a:r>
              <a:rPr lang="en-US" b="0" i="0" dirty="0">
                <a:solidFill>
                  <a:srgbClr val="000000"/>
                </a:solidFill>
                <a:effectLst/>
                <a:latin typeface="PS TT Commons Roman"/>
              </a:rPr>
              <a:t>Vectorizing Data:</a:t>
            </a:r>
            <a:endParaRPr lang="en-US" dirty="0"/>
          </a:p>
        </p:txBody>
      </p:sp>
      <p:sp>
        <p:nvSpPr>
          <p:cNvPr id="3" name="Content Placeholder 2">
            <a:extLst>
              <a:ext uri="{FF2B5EF4-FFF2-40B4-BE49-F238E27FC236}">
                <a16:creationId xmlns:a16="http://schemas.microsoft.com/office/drawing/2014/main" id="{53681C07-3D5E-44CE-A67C-326DE18AB720}"/>
              </a:ext>
            </a:extLst>
          </p:cNvPr>
          <p:cNvSpPr>
            <a:spLocks noGrp="1"/>
          </p:cNvSpPr>
          <p:nvPr>
            <p:ph idx="1"/>
          </p:nvPr>
        </p:nvSpPr>
        <p:spPr/>
        <p:txBody>
          <a:bodyPr>
            <a:normAutofit/>
          </a:bodyPr>
          <a:lstStyle/>
          <a:p>
            <a:r>
              <a:rPr lang="en-US" b="0" i="0" dirty="0">
                <a:solidFill>
                  <a:srgbClr val="000000"/>
                </a:solidFill>
                <a:effectLst/>
                <a:latin typeface="PS TT Commons Roman"/>
              </a:rPr>
              <a:t>Vectorizing is the process to convert tokens to numbers. It is an important step because the machine learning algorithm works with numbers and not text.</a:t>
            </a:r>
          </a:p>
          <a:p>
            <a:r>
              <a:rPr lang="en-US" dirty="0">
                <a:solidFill>
                  <a:srgbClr val="000000"/>
                </a:solidFill>
                <a:latin typeface="PS TT Commons Roman"/>
              </a:rPr>
              <a:t>Techniques for vectorizing the data:</a:t>
            </a:r>
          </a:p>
          <a:p>
            <a:pPr lvl="1"/>
            <a:r>
              <a:rPr lang="en-US" b="0" i="0" dirty="0" err="1">
                <a:solidFill>
                  <a:srgbClr val="000000"/>
                </a:solidFill>
                <a:effectLst/>
                <a:latin typeface="PS TT Commons Roman"/>
              </a:rPr>
              <a:t>tf-idf</a:t>
            </a:r>
            <a:endParaRPr lang="en-US" b="0" i="0" dirty="0">
              <a:solidFill>
                <a:srgbClr val="000000"/>
              </a:solidFill>
              <a:effectLst/>
              <a:latin typeface="PS TT Commons Roman"/>
            </a:endParaRPr>
          </a:p>
          <a:p>
            <a:pPr lvl="1"/>
            <a:r>
              <a:rPr lang="en-US" b="0" i="0" dirty="0">
                <a:solidFill>
                  <a:srgbClr val="000000"/>
                </a:solidFill>
                <a:effectLst/>
                <a:latin typeface="PS TT Commons Roman"/>
              </a:rPr>
              <a:t>Bag of Words</a:t>
            </a:r>
            <a:endParaRPr lang="en-US" dirty="0">
              <a:solidFill>
                <a:srgbClr val="000000"/>
              </a:solidFill>
              <a:latin typeface="PS TT Commons Roman"/>
            </a:endParaRPr>
          </a:p>
          <a:p>
            <a:pPr lvl="1"/>
            <a:r>
              <a:rPr lang="en-US" b="0" i="0" dirty="0">
                <a:solidFill>
                  <a:srgbClr val="000000"/>
                </a:solidFill>
                <a:effectLst/>
                <a:latin typeface="PS TT Commons Roman"/>
              </a:rPr>
              <a:t>N-grams</a:t>
            </a:r>
            <a:endParaRPr lang="en-US" dirty="0"/>
          </a:p>
        </p:txBody>
      </p:sp>
      <p:sp>
        <p:nvSpPr>
          <p:cNvPr id="5" name="TextBox 4">
            <a:extLst>
              <a:ext uri="{FF2B5EF4-FFF2-40B4-BE49-F238E27FC236}">
                <a16:creationId xmlns:a16="http://schemas.microsoft.com/office/drawing/2014/main" id="{1F3A2704-87CE-4EB3-9C1D-330BE0E4611E}"/>
              </a:ext>
            </a:extLst>
          </p:cNvPr>
          <p:cNvSpPr txBox="1"/>
          <p:nvPr/>
        </p:nvSpPr>
        <p:spPr>
          <a:xfrm>
            <a:off x="4584700" y="4492536"/>
            <a:ext cx="6096000" cy="156966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400" dirty="0"/>
              <a:t>def </a:t>
            </a:r>
            <a:r>
              <a:rPr lang="en-US" sz="2400" dirty="0" err="1"/>
              <a:t>get_feature_vector</a:t>
            </a:r>
            <a:r>
              <a:rPr lang="en-US" sz="2400" dirty="0"/>
              <a:t>(</a:t>
            </a:r>
            <a:r>
              <a:rPr lang="en-US" sz="2400" dirty="0" err="1"/>
              <a:t>train_fit</a:t>
            </a:r>
            <a:r>
              <a:rPr lang="en-US" sz="2400" dirty="0"/>
              <a:t>):</a:t>
            </a:r>
          </a:p>
          <a:p>
            <a:r>
              <a:rPr lang="en-US" sz="2400" dirty="0"/>
              <a:t>    vector = </a:t>
            </a:r>
            <a:r>
              <a:rPr lang="en-US" sz="2400" dirty="0" err="1"/>
              <a:t>TfidfVectorizer</a:t>
            </a:r>
            <a:r>
              <a:rPr lang="en-US" sz="2400" dirty="0"/>
              <a:t>(</a:t>
            </a:r>
            <a:r>
              <a:rPr lang="en-US" sz="2400" dirty="0" err="1"/>
              <a:t>sublinear_tf</a:t>
            </a:r>
            <a:r>
              <a:rPr lang="en-US" sz="2400" dirty="0"/>
              <a:t>=True)</a:t>
            </a:r>
          </a:p>
          <a:p>
            <a:r>
              <a:rPr lang="en-US" sz="2400" dirty="0"/>
              <a:t>    </a:t>
            </a:r>
            <a:r>
              <a:rPr lang="en-US" sz="2400" dirty="0" err="1"/>
              <a:t>vector.fit</a:t>
            </a:r>
            <a:r>
              <a:rPr lang="en-US" sz="2400" dirty="0"/>
              <a:t>(</a:t>
            </a:r>
            <a:r>
              <a:rPr lang="en-US" sz="2400" dirty="0" err="1"/>
              <a:t>train_fit</a:t>
            </a:r>
            <a:r>
              <a:rPr lang="en-US" sz="2400" dirty="0"/>
              <a:t>)</a:t>
            </a:r>
          </a:p>
          <a:p>
            <a:r>
              <a:rPr lang="en-US" sz="2400" dirty="0"/>
              <a:t>    return vector</a:t>
            </a:r>
          </a:p>
        </p:txBody>
      </p:sp>
    </p:spTree>
    <p:extLst>
      <p:ext uri="{BB962C8B-B14F-4D97-AF65-F5344CB8AC3E}">
        <p14:creationId xmlns:p14="http://schemas.microsoft.com/office/powerpoint/2010/main" val="933030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2678A-4257-49B7-91A4-68A01CAB2162}"/>
              </a:ext>
            </a:extLst>
          </p:cNvPr>
          <p:cNvSpPr>
            <a:spLocks noGrp="1"/>
          </p:cNvSpPr>
          <p:nvPr>
            <p:ph type="title"/>
          </p:nvPr>
        </p:nvSpPr>
        <p:spPr/>
        <p:txBody>
          <a:bodyPr/>
          <a:lstStyle/>
          <a:p>
            <a:r>
              <a:rPr lang="en-US" b="0" i="0" dirty="0">
                <a:solidFill>
                  <a:srgbClr val="000000"/>
                </a:solidFill>
                <a:effectLst/>
                <a:latin typeface="PS TT Commons Roman"/>
              </a:rPr>
              <a:t>The target column is comprised of the integer values</a:t>
            </a:r>
            <a:endParaRPr lang="en-US" dirty="0"/>
          </a:p>
        </p:txBody>
      </p:sp>
      <p:sp>
        <p:nvSpPr>
          <p:cNvPr id="3" name="Content Placeholder 2">
            <a:extLst>
              <a:ext uri="{FF2B5EF4-FFF2-40B4-BE49-F238E27FC236}">
                <a16:creationId xmlns:a16="http://schemas.microsoft.com/office/drawing/2014/main" id="{E9564043-C0CB-4699-BA5B-0129E44045B5}"/>
              </a:ext>
            </a:extLst>
          </p:cNvPr>
          <p:cNvSpPr>
            <a:spLocks noGrp="1"/>
          </p:cNvSpPr>
          <p:nvPr>
            <p:ph idx="1"/>
          </p:nvPr>
        </p:nvSpPr>
        <p:spPr/>
        <p:txBody>
          <a:bodyPr/>
          <a:lstStyle/>
          <a:p>
            <a:r>
              <a:rPr lang="en-US" dirty="0">
                <a:solidFill>
                  <a:srgbClr val="FF0000"/>
                </a:solidFill>
                <a:latin typeface="PS TT Commons Roman"/>
              </a:rPr>
              <a:t># To </a:t>
            </a:r>
            <a:r>
              <a:rPr lang="en-US" b="0" i="0" dirty="0">
                <a:solidFill>
                  <a:srgbClr val="FF0000"/>
                </a:solidFill>
                <a:effectLst/>
                <a:latin typeface="PS TT Commons Roman"/>
              </a:rPr>
              <a:t>convert the integer results to be easily understood by users</a:t>
            </a:r>
          </a:p>
          <a:p>
            <a:r>
              <a:rPr lang="en-US" dirty="0"/>
              <a:t>def </a:t>
            </a:r>
            <a:r>
              <a:rPr lang="en-US" dirty="0" err="1"/>
              <a:t>int_to_string</a:t>
            </a:r>
            <a:r>
              <a:rPr lang="en-US" dirty="0"/>
              <a:t>(sentiment):</a:t>
            </a:r>
          </a:p>
          <a:p>
            <a:r>
              <a:rPr lang="en-US" dirty="0"/>
              <a:t>    if sentiment == 0:</a:t>
            </a:r>
          </a:p>
          <a:p>
            <a:r>
              <a:rPr lang="en-US" dirty="0"/>
              <a:t>        return "Negative"</a:t>
            </a:r>
          </a:p>
          <a:p>
            <a:r>
              <a:rPr lang="en-US" dirty="0"/>
              <a:t>    </a:t>
            </a:r>
            <a:r>
              <a:rPr lang="en-US" dirty="0" err="1"/>
              <a:t>elif</a:t>
            </a:r>
            <a:r>
              <a:rPr lang="en-US" dirty="0"/>
              <a:t> sentiment == 2:</a:t>
            </a:r>
          </a:p>
          <a:p>
            <a:r>
              <a:rPr lang="en-US" dirty="0"/>
              <a:t>        return "Neutral"</a:t>
            </a:r>
          </a:p>
          <a:p>
            <a:r>
              <a:rPr lang="en-US" dirty="0"/>
              <a:t>    else:</a:t>
            </a:r>
          </a:p>
          <a:p>
            <a:r>
              <a:rPr lang="en-US" dirty="0"/>
              <a:t>        return "Positive"```</a:t>
            </a:r>
          </a:p>
        </p:txBody>
      </p:sp>
    </p:spTree>
    <p:extLst>
      <p:ext uri="{BB962C8B-B14F-4D97-AF65-F5344CB8AC3E}">
        <p14:creationId xmlns:p14="http://schemas.microsoft.com/office/powerpoint/2010/main" val="2538109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39E44-117D-489C-833F-FCC74F0F6E00}"/>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7B159A39-5023-494E-817E-91C8F447FEDD}"/>
              </a:ext>
            </a:extLst>
          </p:cNvPr>
          <p:cNvSpPr>
            <a:spLocks noGrp="1"/>
          </p:cNvSpPr>
          <p:nvPr>
            <p:ph idx="1"/>
          </p:nvPr>
        </p:nvSpPr>
        <p:spPr/>
        <p:txBody>
          <a:bodyPr/>
          <a:lstStyle/>
          <a:p>
            <a:r>
              <a:rPr lang="en-US" dirty="0"/>
              <a:t>Use publicly available dataset</a:t>
            </a:r>
          </a:p>
          <a:p>
            <a:r>
              <a:rPr lang="en-US" dirty="0"/>
              <a:t>Use Twitter </a:t>
            </a:r>
            <a:r>
              <a:rPr lang="en-US" dirty="0" err="1"/>
              <a:t>APi</a:t>
            </a:r>
            <a:endParaRPr lang="en-US" dirty="0"/>
          </a:p>
        </p:txBody>
      </p:sp>
    </p:spTree>
    <p:extLst>
      <p:ext uri="{BB962C8B-B14F-4D97-AF65-F5344CB8AC3E}">
        <p14:creationId xmlns:p14="http://schemas.microsoft.com/office/powerpoint/2010/main" val="4032453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19E7B-6820-4C6E-BEC6-78E6D6B0A37C}"/>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FE09CA56-D92C-4718-A67C-0096988C7048}"/>
              </a:ext>
            </a:extLst>
          </p:cNvPr>
          <p:cNvSpPr>
            <a:spLocks noGrp="1"/>
          </p:cNvSpPr>
          <p:nvPr>
            <p:ph idx="1"/>
          </p:nvPr>
        </p:nvSpPr>
        <p:spPr/>
        <p:txBody>
          <a:bodyPr/>
          <a:lstStyle/>
          <a:p>
            <a:r>
              <a:rPr lang="en-US" dirty="0"/>
              <a:t>Filtering for Feature Vector</a:t>
            </a:r>
          </a:p>
          <a:p>
            <a:pPr lvl="1"/>
            <a:r>
              <a:rPr lang="en-US" dirty="0"/>
              <a:t>Stop words such as a, an, is, the, you, she, he, it, they, </a:t>
            </a:r>
            <a:r>
              <a:rPr lang="en-US" dirty="0" err="1"/>
              <a:t>etc</a:t>
            </a:r>
            <a:r>
              <a:rPr lang="en-US" dirty="0"/>
              <a:t> are removed as they do not indicate any sentiment.</a:t>
            </a:r>
          </a:p>
          <a:p>
            <a:pPr lvl="1"/>
            <a:r>
              <a:rPr lang="en-US" dirty="0"/>
              <a:t>Words starting with anything, but alphabets were removed for simplicity’s sake.</a:t>
            </a:r>
          </a:p>
          <a:p>
            <a:pPr lvl="1"/>
            <a:r>
              <a:rPr lang="en-US" dirty="0"/>
              <a:t>Punctuation and repeating words were removed as they do not serve any purpose.</a:t>
            </a:r>
          </a:p>
        </p:txBody>
      </p:sp>
    </p:spTree>
    <p:extLst>
      <p:ext uri="{BB962C8B-B14F-4D97-AF65-F5344CB8AC3E}">
        <p14:creationId xmlns:p14="http://schemas.microsoft.com/office/powerpoint/2010/main" val="185733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1C1C3-F24A-4F83-8A65-7D834C60516D}"/>
              </a:ext>
            </a:extLst>
          </p:cNvPr>
          <p:cNvSpPr>
            <a:spLocks noGrp="1"/>
          </p:cNvSpPr>
          <p:nvPr>
            <p:ph type="title"/>
          </p:nvPr>
        </p:nvSpPr>
        <p:spPr>
          <a:xfrm>
            <a:off x="939800" y="2539365"/>
            <a:ext cx="10515600" cy="1325563"/>
          </a:xfrm>
        </p:spPr>
        <p:txBody>
          <a:bodyPr>
            <a:normAutofit fontScale="90000"/>
          </a:bodyPr>
          <a:lstStyle/>
          <a:p>
            <a:pPr algn="ctr"/>
            <a:r>
              <a:rPr lang="en-US" dirty="0"/>
              <a:t>Practical Approach</a:t>
            </a:r>
            <a:br>
              <a:rPr lang="en-US" dirty="0"/>
            </a:br>
            <a:r>
              <a:rPr lang="en-US" b="0" i="0" dirty="0">
                <a:solidFill>
                  <a:srgbClr val="222222"/>
                </a:solidFill>
                <a:effectLst/>
                <a:latin typeface="Lato" panose="020F0502020204030203" pitchFamily="34" charset="0"/>
              </a:rPr>
              <a:t>Making Machines Understand Text</a:t>
            </a:r>
            <a:br>
              <a:rPr lang="en-US" b="0" i="0" dirty="0">
                <a:solidFill>
                  <a:srgbClr val="222222"/>
                </a:solidFill>
                <a:effectLst/>
                <a:latin typeface="Lato" panose="020F0502020204030203" pitchFamily="34" charset="0"/>
              </a:rPr>
            </a:br>
            <a:endParaRPr lang="en-US" dirty="0"/>
          </a:p>
        </p:txBody>
      </p:sp>
    </p:spTree>
    <p:extLst>
      <p:ext uri="{BB962C8B-B14F-4D97-AF65-F5344CB8AC3E}">
        <p14:creationId xmlns:p14="http://schemas.microsoft.com/office/powerpoint/2010/main" val="3580188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35F0D-C25B-4C9F-9A19-5E11256EFBAE}"/>
              </a:ext>
            </a:extLst>
          </p:cNvPr>
          <p:cNvSpPr>
            <a:spLocks noGrp="1"/>
          </p:cNvSpPr>
          <p:nvPr>
            <p:ph type="title"/>
          </p:nvPr>
        </p:nvSpPr>
        <p:spPr/>
        <p:txBody>
          <a:bodyPr/>
          <a:lstStyle/>
          <a:p>
            <a:r>
              <a:rPr lang="en-US" b="0" i="0" u="none" strike="noStrike" dirty="0">
                <a:solidFill>
                  <a:srgbClr val="0056B3"/>
                </a:solidFill>
                <a:effectLst/>
                <a:latin typeface="Lato" panose="020F0502020204030203" pitchFamily="34" charset="0"/>
              </a:rPr>
              <a:t>Word Embedding</a:t>
            </a:r>
            <a:r>
              <a:rPr lang="en-US" b="0" i="0" dirty="0">
                <a:solidFill>
                  <a:srgbClr val="222222"/>
                </a:solidFill>
                <a:effectLst/>
                <a:latin typeface="Lato" panose="020F0502020204030203" pitchFamily="34" charset="0"/>
              </a:rPr>
              <a:t> </a:t>
            </a:r>
            <a:endParaRPr lang="en-US" dirty="0"/>
          </a:p>
        </p:txBody>
      </p:sp>
      <p:sp>
        <p:nvSpPr>
          <p:cNvPr id="3" name="Content Placeholder 2">
            <a:extLst>
              <a:ext uri="{FF2B5EF4-FFF2-40B4-BE49-F238E27FC236}">
                <a16:creationId xmlns:a16="http://schemas.microsoft.com/office/drawing/2014/main" id="{46DAA695-97F7-473A-8C47-060815374C35}"/>
              </a:ext>
            </a:extLst>
          </p:cNvPr>
          <p:cNvSpPr>
            <a:spLocks noGrp="1"/>
          </p:cNvSpPr>
          <p:nvPr>
            <p:ph idx="1"/>
          </p:nvPr>
        </p:nvSpPr>
        <p:spPr/>
        <p:txBody>
          <a:bodyPr/>
          <a:lstStyle/>
          <a:p>
            <a:r>
              <a:rPr lang="en-US" b="0" i="0" dirty="0">
                <a:solidFill>
                  <a:srgbClr val="222222"/>
                </a:solidFill>
                <a:effectLst/>
                <a:latin typeface="Lato" panose="020F0502020204030203" pitchFamily="34" charset="0"/>
              </a:rPr>
              <a:t> A technique where we can represent the text using vectors. </a:t>
            </a:r>
          </a:p>
          <a:p>
            <a:r>
              <a:rPr lang="en-US" b="0" i="0" dirty="0">
                <a:solidFill>
                  <a:srgbClr val="222222"/>
                </a:solidFill>
                <a:effectLst/>
                <a:latin typeface="Lato" panose="020F0502020204030203" pitchFamily="34" charset="0"/>
              </a:rPr>
              <a:t>The more popular forms of word embeddings are:</a:t>
            </a:r>
          </a:p>
          <a:p>
            <a:pPr lvl="1"/>
            <a:r>
              <a:rPr lang="en-US" dirty="0">
                <a:solidFill>
                  <a:srgbClr val="222222"/>
                </a:solidFill>
                <a:latin typeface="Lato" panose="020F0502020204030203" pitchFamily="34" charset="0"/>
              </a:rPr>
              <a:t>BOW</a:t>
            </a:r>
          </a:p>
          <a:p>
            <a:pPr lvl="1"/>
            <a:r>
              <a:rPr lang="en-US" dirty="0">
                <a:solidFill>
                  <a:srgbClr val="222222"/>
                </a:solidFill>
                <a:latin typeface="Lato" panose="020F0502020204030203" pitchFamily="34" charset="0"/>
              </a:rPr>
              <a:t>TF-IDF</a:t>
            </a:r>
            <a:endParaRPr lang="en-US" dirty="0"/>
          </a:p>
        </p:txBody>
      </p:sp>
    </p:spTree>
    <p:extLst>
      <p:ext uri="{BB962C8B-B14F-4D97-AF65-F5344CB8AC3E}">
        <p14:creationId xmlns:p14="http://schemas.microsoft.com/office/powerpoint/2010/main" val="26860881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086DD-9A4E-4940-B57E-4EC6D3DC62AC}"/>
              </a:ext>
            </a:extLst>
          </p:cNvPr>
          <p:cNvSpPr>
            <a:spLocks noGrp="1"/>
          </p:cNvSpPr>
          <p:nvPr>
            <p:ph type="title"/>
          </p:nvPr>
        </p:nvSpPr>
        <p:spPr/>
        <p:txBody>
          <a:bodyPr/>
          <a:lstStyle/>
          <a:p>
            <a:r>
              <a:rPr lang="en-US" b="0" i="0" dirty="0">
                <a:solidFill>
                  <a:srgbClr val="222222"/>
                </a:solidFill>
                <a:effectLst/>
                <a:latin typeface="Poppins" panose="00000500000000000000" pitchFamily="2" charset="0"/>
              </a:rPr>
              <a:t>Bag of words (BOW)</a:t>
            </a:r>
            <a:endParaRPr lang="en-US" dirty="0"/>
          </a:p>
        </p:txBody>
      </p:sp>
      <p:sp>
        <p:nvSpPr>
          <p:cNvPr id="3" name="Content Placeholder 2">
            <a:extLst>
              <a:ext uri="{FF2B5EF4-FFF2-40B4-BE49-F238E27FC236}">
                <a16:creationId xmlns:a16="http://schemas.microsoft.com/office/drawing/2014/main" id="{9FCF146A-690F-4AF0-867F-B68DE61CE86E}"/>
              </a:ext>
            </a:extLst>
          </p:cNvPr>
          <p:cNvSpPr>
            <a:spLocks noGrp="1"/>
          </p:cNvSpPr>
          <p:nvPr>
            <p:ph idx="1"/>
          </p:nvPr>
        </p:nvSpPr>
        <p:spPr/>
        <p:txBody>
          <a:bodyPr/>
          <a:lstStyle/>
          <a:p>
            <a:r>
              <a:rPr lang="en-US" b="0" i="0" dirty="0">
                <a:solidFill>
                  <a:srgbClr val="222222"/>
                </a:solidFill>
                <a:effectLst/>
                <a:latin typeface="Poppins" panose="00000500000000000000" pitchFamily="2" charset="0"/>
              </a:rPr>
              <a:t>BOW is a </a:t>
            </a:r>
            <a:r>
              <a:rPr lang="en-US" b="0" i="0" u="none" strike="noStrike" dirty="0">
                <a:solidFill>
                  <a:srgbClr val="4DB2EC"/>
                </a:solidFill>
                <a:effectLst/>
                <a:latin typeface="Poppins" panose="00000500000000000000" pitchFamily="2" charset="0"/>
              </a:rPr>
              <a:t>Natural Language Processing</a:t>
            </a:r>
            <a:r>
              <a:rPr lang="en-US" b="0" i="0" dirty="0">
                <a:solidFill>
                  <a:srgbClr val="222222"/>
                </a:solidFill>
                <a:effectLst/>
                <a:latin typeface="Poppins" panose="00000500000000000000" pitchFamily="2" charset="0"/>
              </a:rPr>
              <a:t> technique of text modeling.</a:t>
            </a:r>
          </a:p>
          <a:p>
            <a:r>
              <a:rPr lang="en-US" dirty="0">
                <a:solidFill>
                  <a:srgbClr val="222222"/>
                </a:solidFill>
                <a:latin typeface="Poppins" panose="00000500000000000000" pitchFamily="2" charset="0"/>
              </a:rPr>
              <a:t>A</a:t>
            </a:r>
            <a:r>
              <a:rPr lang="en-US" b="0" i="0" dirty="0">
                <a:solidFill>
                  <a:srgbClr val="222222"/>
                </a:solidFill>
                <a:effectLst/>
                <a:latin typeface="Poppins" panose="00000500000000000000" pitchFamily="2" charset="0"/>
              </a:rPr>
              <a:t> method of feature extraction with text data.</a:t>
            </a:r>
          </a:p>
          <a:p>
            <a:r>
              <a:rPr lang="en-US" b="0" i="0" dirty="0">
                <a:solidFill>
                  <a:srgbClr val="222222"/>
                </a:solidFill>
                <a:effectLst/>
                <a:latin typeface="Lato" panose="020F0502020204030203" pitchFamily="34" charset="0"/>
              </a:rPr>
              <a:t>Convert text sentences into numeric vectors.</a:t>
            </a:r>
            <a:endParaRPr lang="en-US" b="0" i="0" dirty="0">
              <a:solidFill>
                <a:srgbClr val="222222"/>
              </a:solidFill>
              <a:effectLst/>
              <a:latin typeface="Poppins" panose="00000500000000000000" pitchFamily="2" charset="0"/>
            </a:endParaRPr>
          </a:p>
          <a:p>
            <a:r>
              <a:rPr lang="en-US" dirty="0">
                <a:solidFill>
                  <a:srgbClr val="222222"/>
                </a:solidFill>
                <a:latin typeface="Poppins" panose="00000500000000000000" pitchFamily="2" charset="0"/>
              </a:rPr>
              <a:t>D</a:t>
            </a:r>
            <a:r>
              <a:rPr lang="en-US" b="0" i="0" dirty="0">
                <a:solidFill>
                  <a:srgbClr val="222222"/>
                </a:solidFill>
                <a:effectLst/>
                <a:latin typeface="Poppins" panose="00000500000000000000" pitchFamily="2" charset="0"/>
              </a:rPr>
              <a:t>escribes the occurrence of words within a document.</a:t>
            </a:r>
            <a:endParaRPr lang="en-US" dirty="0"/>
          </a:p>
        </p:txBody>
      </p:sp>
    </p:spTree>
    <p:extLst>
      <p:ext uri="{BB962C8B-B14F-4D97-AF65-F5344CB8AC3E}">
        <p14:creationId xmlns:p14="http://schemas.microsoft.com/office/powerpoint/2010/main" val="82236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2FD26-C497-45C9-8378-882EB712171D}"/>
              </a:ext>
            </a:extLst>
          </p:cNvPr>
          <p:cNvSpPr>
            <a:spLocks noGrp="1"/>
          </p:cNvSpPr>
          <p:nvPr>
            <p:ph type="title"/>
          </p:nvPr>
        </p:nvSpPr>
        <p:spPr/>
        <p:txBody>
          <a:bodyPr/>
          <a:lstStyle/>
          <a:p>
            <a:r>
              <a:rPr lang="en-US" b="0" i="0" dirty="0">
                <a:solidFill>
                  <a:srgbClr val="222222"/>
                </a:solidFill>
                <a:effectLst/>
                <a:latin typeface="Lato" panose="020F0502020204030203" pitchFamily="34" charset="0"/>
              </a:rPr>
              <a:t>TF-IDF</a:t>
            </a:r>
            <a:endParaRPr lang="en-US" dirty="0"/>
          </a:p>
        </p:txBody>
      </p:sp>
      <p:sp>
        <p:nvSpPr>
          <p:cNvPr id="3" name="Content Placeholder 2">
            <a:extLst>
              <a:ext uri="{FF2B5EF4-FFF2-40B4-BE49-F238E27FC236}">
                <a16:creationId xmlns:a16="http://schemas.microsoft.com/office/drawing/2014/main" id="{97D93BC6-9CDE-4314-ACA7-1A6813498C74}"/>
              </a:ext>
            </a:extLst>
          </p:cNvPr>
          <p:cNvSpPr>
            <a:spLocks noGrp="1"/>
          </p:cNvSpPr>
          <p:nvPr>
            <p:ph idx="1"/>
          </p:nvPr>
        </p:nvSpPr>
        <p:spPr/>
        <p:txBody>
          <a:bodyPr/>
          <a:lstStyle/>
          <a:p>
            <a:r>
              <a:rPr lang="en-US" b="0" i="0" dirty="0">
                <a:solidFill>
                  <a:srgbClr val="222222"/>
                </a:solidFill>
                <a:effectLst/>
                <a:latin typeface="Lato" panose="020F0502020204030203" pitchFamily="34" charset="0"/>
              </a:rPr>
              <a:t>Term Frequency-Inverse Document Frequency </a:t>
            </a:r>
          </a:p>
          <a:p>
            <a:r>
              <a:rPr lang="en-US" dirty="0">
                <a:solidFill>
                  <a:srgbClr val="222222"/>
                </a:solidFill>
                <a:latin typeface="Lato" panose="020F0502020204030203" pitchFamily="34" charset="0"/>
              </a:rPr>
              <a:t>C</a:t>
            </a:r>
            <a:r>
              <a:rPr lang="en-US" b="0" i="0" dirty="0">
                <a:solidFill>
                  <a:srgbClr val="222222"/>
                </a:solidFill>
                <a:effectLst/>
                <a:latin typeface="Lato" panose="020F0502020204030203" pitchFamily="34" charset="0"/>
              </a:rPr>
              <a:t>onvert text sentences into numeric vectors.</a:t>
            </a:r>
          </a:p>
          <a:p>
            <a:r>
              <a:rPr lang="en-US" b="0" i="0" dirty="0">
                <a:solidFill>
                  <a:srgbClr val="222222"/>
                </a:solidFill>
                <a:effectLst/>
                <a:latin typeface="Lato" panose="020F0502020204030203" pitchFamily="34" charset="0"/>
              </a:rPr>
              <a:t>Term frequency-inverse document frequency, is a numerical statistic that is intended to reflect how important a word is to a document in a collection or corpus</a:t>
            </a:r>
            <a:r>
              <a:rPr lang="en-US" dirty="0">
                <a:solidFill>
                  <a:srgbClr val="222222"/>
                </a:solidFill>
                <a:latin typeface="Lato" panose="020F0502020204030203" pitchFamily="34" charset="0"/>
              </a:rPr>
              <a:t>.</a:t>
            </a:r>
            <a:r>
              <a:rPr lang="en-US" sz="1600" dirty="0">
                <a:solidFill>
                  <a:srgbClr val="222222"/>
                </a:solidFill>
                <a:latin typeface="Lato" panose="020F0502020204030203" pitchFamily="34" charset="0"/>
              </a:rPr>
              <a:t> (Wikipedia)</a:t>
            </a:r>
            <a:endParaRPr lang="en-US" dirty="0"/>
          </a:p>
        </p:txBody>
      </p:sp>
    </p:spTree>
    <p:extLst>
      <p:ext uri="{BB962C8B-B14F-4D97-AF65-F5344CB8AC3E}">
        <p14:creationId xmlns:p14="http://schemas.microsoft.com/office/powerpoint/2010/main" val="2331027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E0288-3B82-487B-AFA1-E0FB41EB8B9F}"/>
              </a:ext>
            </a:extLst>
          </p:cNvPr>
          <p:cNvSpPr>
            <a:spLocks noGrp="1"/>
          </p:cNvSpPr>
          <p:nvPr>
            <p:ph type="title"/>
          </p:nvPr>
        </p:nvSpPr>
        <p:spPr/>
        <p:txBody>
          <a:bodyPr/>
          <a:lstStyle/>
          <a:p>
            <a:r>
              <a:rPr lang="en-US" dirty="0"/>
              <a:t>Sentiment analysis</a:t>
            </a:r>
          </a:p>
        </p:txBody>
      </p:sp>
      <p:sp>
        <p:nvSpPr>
          <p:cNvPr id="3" name="Content Placeholder 2">
            <a:extLst>
              <a:ext uri="{FF2B5EF4-FFF2-40B4-BE49-F238E27FC236}">
                <a16:creationId xmlns:a16="http://schemas.microsoft.com/office/drawing/2014/main" id="{47E7B074-DCD6-48DD-9955-21AB8D462755}"/>
              </a:ext>
            </a:extLst>
          </p:cNvPr>
          <p:cNvSpPr>
            <a:spLocks noGrp="1"/>
          </p:cNvSpPr>
          <p:nvPr>
            <p:ph idx="1"/>
          </p:nvPr>
        </p:nvSpPr>
        <p:spPr/>
        <p:txBody>
          <a:bodyPr/>
          <a:lstStyle/>
          <a:p>
            <a:r>
              <a:rPr lang="en-US" dirty="0"/>
              <a:t>also known as opinion mining</a:t>
            </a:r>
          </a:p>
          <a:p>
            <a:r>
              <a:rPr lang="en-US" dirty="0"/>
              <a:t>refers to the use of natural language processing, text analysis, and computational linguistics to identify and extract subjective information in source materials.</a:t>
            </a:r>
          </a:p>
          <a:p>
            <a:r>
              <a:rPr lang="en-US" b="0" i="0" dirty="0">
                <a:solidFill>
                  <a:srgbClr val="000000"/>
                </a:solidFill>
                <a:effectLst/>
                <a:latin typeface="PS TT Commons Roman"/>
              </a:rPr>
              <a:t>The ability to categorize opinions expressed in the text of tweets—and especially to determine whether the writer's attitude is positive, negative, or neutral—is highly valuable.</a:t>
            </a:r>
            <a:endParaRPr lang="en-US" dirty="0"/>
          </a:p>
          <a:p>
            <a:endParaRPr lang="en-US" dirty="0"/>
          </a:p>
        </p:txBody>
      </p:sp>
    </p:spTree>
    <p:extLst>
      <p:ext uri="{BB962C8B-B14F-4D97-AF65-F5344CB8AC3E}">
        <p14:creationId xmlns:p14="http://schemas.microsoft.com/office/powerpoint/2010/main" val="5518262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AD134-CE9A-4F28-918D-88EC640747B7}"/>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96E60DB3-3974-4D94-8938-C26669230BF7}"/>
              </a:ext>
            </a:extLst>
          </p:cNvPr>
          <p:cNvSpPr>
            <a:spLocks noGrp="1"/>
          </p:cNvSpPr>
          <p:nvPr>
            <p:ph idx="1"/>
          </p:nvPr>
        </p:nvSpPr>
        <p:spPr/>
        <p:txBody>
          <a:bodyPr/>
          <a:lstStyle/>
          <a:p>
            <a:pPr algn="l"/>
            <a:r>
              <a:rPr lang="en-US" b="0" i="0" dirty="0">
                <a:solidFill>
                  <a:srgbClr val="222222"/>
                </a:solidFill>
                <a:effectLst/>
                <a:latin typeface="Lato" panose="020F0502020204030203" pitchFamily="34" charset="0"/>
              </a:rPr>
              <a:t>Here’s a sample of reviews about a particular horror movie:</a:t>
            </a:r>
          </a:p>
          <a:p>
            <a:pPr lvl="1"/>
            <a:r>
              <a:rPr lang="en-US" b="0" i="0" dirty="0">
                <a:solidFill>
                  <a:srgbClr val="222222"/>
                </a:solidFill>
                <a:effectLst/>
                <a:latin typeface="Lato" panose="020F0502020204030203" pitchFamily="34" charset="0"/>
              </a:rPr>
              <a:t>Review 1: This movie is very scary and long</a:t>
            </a:r>
          </a:p>
          <a:p>
            <a:pPr lvl="1"/>
            <a:r>
              <a:rPr lang="en-US" b="0" i="0" dirty="0">
                <a:solidFill>
                  <a:srgbClr val="222222"/>
                </a:solidFill>
                <a:effectLst/>
                <a:latin typeface="Lato" panose="020F0502020204030203" pitchFamily="34" charset="0"/>
              </a:rPr>
              <a:t>Review 2: This movie is not scary and is slow</a:t>
            </a:r>
          </a:p>
          <a:p>
            <a:pPr lvl="1"/>
            <a:r>
              <a:rPr lang="en-US" b="0" i="0" dirty="0">
                <a:solidFill>
                  <a:srgbClr val="222222"/>
                </a:solidFill>
                <a:effectLst/>
                <a:latin typeface="Lato" panose="020F0502020204030203" pitchFamily="34" charset="0"/>
              </a:rPr>
              <a:t>Review 3: This movie is spooky and good</a:t>
            </a:r>
          </a:p>
          <a:p>
            <a:endParaRPr lang="en-US" dirty="0"/>
          </a:p>
        </p:txBody>
      </p:sp>
      <p:pic>
        <p:nvPicPr>
          <p:cNvPr id="1026" name="Picture 2" descr="Movie Reviews, text classification, sentiment analysis, word embedding">
            <a:extLst>
              <a:ext uri="{FF2B5EF4-FFF2-40B4-BE49-F238E27FC236}">
                <a16:creationId xmlns:a16="http://schemas.microsoft.com/office/drawing/2014/main" id="{A6DC5744-90C4-47B6-985B-7050E690C8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6000" y="3590480"/>
            <a:ext cx="4826000" cy="3219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2475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1B7F6-6D00-42B5-BA29-A8E41525113B}"/>
              </a:ext>
            </a:extLst>
          </p:cNvPr>
          <p:cNvSpPr>
            <a:spLocks noGrp="1"/>
          </p:cNvSpPr>
          <p:nvPr>
            <p:ph type="title"/>
          </p:nvPr>
        </p:nvSpPr>
        <p:spPr/>
        <p:txBody>
          <a:bodyPr/>
          <a:lstStyle/>
          <a:p>
            <a:r>
              <a:rPr lang="en-US" dirty="0"/>
              <a:t>Step 1: Vectorize the Sentences</a:t>
            </a:r>
          </a:p>
        </p:txBody>
      </p:sp>
      <p:sp>
        <p:nvSpPr>
          <p:cNvPr id="3" name="Content Placeholder 2">
            <a:extLst>
              <a:ext uri="{FF2B5EF4-FFF2-40B4-BE49-F238E27FC236}">
                <a16:creationId xmlns:a16="http://schemas.microsoft.com/office/drawing/2014/main" id="{EFB67469-EE53-4846-AC3C-A6F6AFFF9B1F}"/>
              </a:ext>
            </a:extLst>
          </p:cNvPr>
          <p:cNvSpPr>
            <a:spLocks noGrp="1"/>
          </p:cNvSpPr>
          <p:nvPr>
            <p:ph idx="1"/>
          </p:nvPr>
        </p:nvSpPr>
        <p:spPr/>
        <p:txBody>
          <a:bodyPr/>
          <a:lstStyle/>
          <a:p>
            <a:r>
              <a:rPr lang="en-US" b="0" i="0" dirty="0">
                <a:solidFill>
                  <a:srgbClr val="222222"/>
                </a:solidFill>
                <a:effectLst/>
                <a:latin typeface="Lato" panose="020F0502020204030203" pitchFamily="34" charset="0"/>
              </a:rPr>
              <a:t>The Bag of Words (</a:t>
            </a:r>
            <a:r>
              <a:rPr lang="en-US" b="0" i="0" dirty="0" err="1">
                <a:solidFill>
                  <a:srgbClr val="222222"/>
                </a:solidFill>
                <a:effectLst/>
                <a:latin typeface="Lato" panose="020F0502020204030203" pitchFamily="34" charset="0"/>
              </a:rPr>
              <a:t>BoW</a:t>
            </a:r>
            <a:r>
              <a:rPr lang="en-US" b="0" i="0" dirty="0">
                <a:solidFill>
                  <a:srgbClr val="222222"/>
                </a:solidFill>
                <a:effectLst/>
                <a:latin typeface="Lato" panose="020F0502020204030203" pitchFamily="34" charset="0"/>
              </a:rPr>
              <a:t>) model is the simplest form of text representation in numbers. </a:t>
            </a:r>
          </a:p>
          <a:p>
            <a:r>
              <a:rPr lang="en-US" b="0" i="0" dirty="0">
                <a:solidFill>
                  <a:srgbClr val="222222"/>
                </a:solidFill>
                <a:effectLst/>
                <a:latin typeface="Lato" panose="020F0502020204030203" pitchFamily="34" charset="0"/>
              </a:rPr>
              <a:t>Like the term itself, we can represent a sentence as a bag of words vector (a string of numbers).</a:t>
            </a:r>
          </a:p>
          <a:p>
            <a:r>
              <a:rPr lang="en-US" b="0" i="0" dirty="0">
                <a:solidFill>
                  <a:srgbClr val="222222"/>
                </a:solidFill>
                <a:effectLst/>
                <a:latin typeface="Lato" panose="020F0502020204030203" pitchFamily="34" charset="0"/>
              </a:rPr>
              <a:t>First build a vocabulary from all the unique words from text</a:t>
            </a:r>
          </a:p>
          <a:p>
            <a:pPr lvl="1"/>
            <a:r>
              <a:rPr lang="en-US" b="0" i="0" dirty="0">
                <a:solidFill>
                  <a:srgbClr val="222222"/>
                </a:solidFill>
                <a:effectLst/>
                <a:latin typeface="Lato" panose="020F0502020204030203" pitchFamily="34" charset="0"/>
              </a:rPr>
              <a:t>The vocabulary consists of these 11 words: ‘This’, ‘movie’, ‘is’, ‘very’, ‘scary’, ‘and’, ‘long’, ‘not’,  ‘slow’, ‘spooky’,  ‘good’.</a:t>
            </a:r>
            <a:endParaRPr lang="en-US" dirty="0"/>
          </a:p>
        </p:txBody>
      </p:sp>
      <p:sp>
        <p:nvSpPr>
          <p:cNvPr id="5" name="TextBox 4">
            <a:extLst>
              <a:ext uri="{FF2B5EF4-FFF2-40B4-BE49-F238E27FC236}">
                <a16:creationId xmlns:a16="http://schemas.microsoft.com/office/drawing/2014/main" id="{2C27751E-EB37-455D-B50F-CEEAD4F29BE5}"/>
              </a:ext>
            </a:extLst>
          </p:cNvPr>
          <p:cNvSpPr txBox="1"/>
          <p:nvPr/>
        </p:nvSpPr>
        <p:spPr>
          <a:xfrm>
            <a:off x="3931920" y="5111095"/>
            <a:ext cx="6096000" cy="923330"/>
          </a:xfrm>
          <a:prstGeom prst="rect">
            <a:avLst/>
          </a:prstGeom>
          <a:noFill/>
        </p:spPr>
        <p:txBody>
          <a:bodyPr wrap="square">
            <a:spAutoFit/>
          </a:bodyPr>
          <a:lstStyle/>
          <a:p>
            <a:pPr algn="l">
              <a:buFont typeface="Arial" panose="020B0604020202020204" pitchFamily="34" charset="0"/>
              <a:buChar char="•"/>
            </a:pPr>
            <a:r>
              <a:rPr lang="en-US" b="0" i="0" dirty="0">
                <a:solidFill>
                  <a:srgbClr val="222222"/>
                </a:solidFill>
                <a:effectLst/>
                <a:latin typeface="Lato" panose="020F0502020204030203" pitchFamily="34" charset="0"/>
              </a:rPr>
              <a:t>Review 1: This movie is very scary and long</a:t>
            </a:r>
          </a:p>
          <a:p>
            <a:pPr algn="l">
              <a:buFont typeface="Arial" panose="020B0604020202020204" pitchFamily="34" charset="0"/>
              <a:buChar char="•"/>
            </a:pPr>
            <a:r>
              <a:rPr lang="en-US" b="0" i="0" dirty="0">
                <a:solidFill>
                  <a:srgbClr val="222222"/>
                </a:solidFill>
                <a:effectLst/>
                <a:latin typeface="Lato" panose="020F0502020204030203" pitchFamily="34" charset="0"/>
              </a:rPr>
              <a:t>Review 2: This movie is not scary and is slow</a:t>
            </a:r>
          </a:p>
          <a:p>
            <a:pPr algn="l">
              <a:buFont typeface="Arial" panose="020B0604020202020204" pitchFamily="34" charset="0"/>
              <a:buChar char="•"/>
            </a:pPr>
            <a:r>
              <a:rPr lang="en-US" b="0" i="0" dirty="0">
                <a:solidFill>
                  <a:srgbClr val="222222"/>
                </a:solidFill>
                <a:effectLst/>
                <a:latin typeface="Lato" panose="020F0502020204030203" pitchFamily="34" charset="0"/>
              </a:rPr>
              <a:t>Review 3: This movie is spooky and good</a:t>
            </a:r>
          </a:p>
        </p:txBody>
      </p:sp>
    </p:spTree>
    <p:extLst>
      <p:ext uri="{BB962C8B-B14F-4D97-AF65-F5344CB8AC3E}">
        <p14:creationId xmlns:p14="http://schemas.microsoft.com/office/powerpoint/2010/main" val="26728977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6F92E-347E-48D0-AA01-4259B5BE7163}"/>
              </a:ext>
            </a:extLst>
          </p:cNvPr>
          <p:cNvSpPr>
            <a:spLocks noGrp="1"/>
          </p:cNvSpPr>
          <p:nvPr>
            <p:ph type="title"/>
          </p:nvPr>
        </p:nvSpPr>
        <p:spPr/>
        <p:txBody>
          <a:bodyPr/>
          <a:lstStyle/>
          <a:p>
            <a:r>
              <a:rPr lang="en-US" dirty="0"/>
              <a:t>BOW model for vectorization of text (</a:t>
            </a:r>
            <a:r>
              <a:rPr lang="en-US" dirty="0" err="1"/>
              <a:t>conti</a:t>
            </a:r>
            <a:r>
              <a:rPr lang="en-US" dirty="0"/>
              <a:t>.)</a:t>
            </a:r>
          </a:p>
        </p:txBody>
      </p:sp>
      <p:sp>
        <p:nvSpPr>
          <p:cNvPr id="3" name="Content Placeholder 2">
            <a:extLst>
              <a:ext uri="{FF2B5EF4-FFF2-40B4-BE49-F238E27FC236}">
                <a16:creationId xmlns:a16="http://schemas.microsoft.com/office/drawing/2014/main" id="{0AE6CFBA-26C8-42A0-9342-509039908A6A}"/>
              </a:ext>
            </a:extLst>
          </p:cNvPr>
          <p:cNvSpPr>
            <a:spLocks noGrp="1"/>
          </p:cNvSpPr>
          <p:nvPr>
            <p:ph idx="1"/>
          </p:nvPr>
        </p:nvSpPr>
        <p:spPr/>
        <p:txBody>
          <a:bodyPr/>
          <a:lstStyle/>
          <a:p>
            <a:r>
              <a:rPr lang="en-US" b="0" i="0" dirty="0">
                <a:solidFill>
                  <a:srgbClr val="222222"/>
                </a:solidFill>
                <a:effectLst/>
                <a:latin typeface="Lato" panose="020F0502020204030203" pitchFamily="34" charset="0"/>
              </a:rPr>
              <a:t>We can now take each of these words and mark their occurrence in the three movie reviews above with 1s and 0s. </a:t>
            </a:r>
          </a:p>
          <a:p>
            <a:r>
              <a:rPr lang="en-US" b="0" i="0" dirty="0">
                <a:solidFill>
                  <a:srgbClr val="222222"/>
                </a:solidFill>
                <a:effectLst/>
                <a:latin typeface="Lato" panose="020F0502020204030203" pitchFamily="34" charset="0"/>
              </a:rPr>
              <a:t>This will give us 3 vectors for 3 reviews as:</a:t>
            </a:r>
            <a:endParaRPr lang="en-US" dirty="0"/>
          </a:p>
        </p:txBody>
      </p:sp>
      <p:pic>
        <p:nvPicPr>
          <p:cNvPr id="2050" name="Picture 2">
            <a:extLst>
              <a:ext uri="{FF2B5EF4-FFF2-40B4-BE49-F238E27FC236}">
                <a16:creationId xmlns:a16="http://schemas.microsoft.com/office/drawing/2014/main" id="{01D0959B-620F-499A-8682-34915EAE48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9920" y="3213199"/>
            <a:ext cx="7945755" cy="190154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018FD45-31CB-4C37-A502-6E0551A2A058}"/>
              </a:ext>
            </a:extLst>
          </p:cNvPr>
          <p:cNvSpPr txBox="1"/>
          <p:nvPr/>
        </p:nvSpPr>
        <p:spPr>
          <a:xfrm>
            <a:off x="1026160" y="5388570"/>
            <a:ext cx="6096000" cy="923330"/>
          </a:xfrm>
          <a:prstGeom prst="rect">
            <a:avLst/>
          </a:prstGeom>
          <a:noFill/>
        </p:spPr>
        <p:txBody>
          <a:bodyPr wrap="square">
            <a:spAutoFit/>
          </a:bodyPr>
          <a:lstStyle/>
          <a:p>
            <a:pPr algn="l"/>
            <a:r>
              <a:rPr lang="en-US" b="0" i="0" dirty="0">
                <a:solidFill>
                  <a:srgbClr val="222222"/>
                </a:solidFill>
                <a:effectLst/>
                <a:latin typeface="Lato" panose="020F0502020204030203" pitchFamily="34" charset="0"/>
              </a:rPr>
              <a:t>Vector of Review 1: [1 1 1 1 1 1 1 0 0 0 0]</a:t>
            </a:r>
          </a:p>
          <a:p>
            <a:pPr algn="l"/>
            <a:r>
              <a:rPr lang="en-US" b="0" i="0" dirty="0">
                <a:solidFill>
                  <a:srgbClr val="222222"/>
                </a:solidFill>
                <a:effectLst/>
                <a:latin typeface="Lato" panose="020F0502020204030203" pitchFamily="34" charset="0"/>
              </a:rPr>
              <a:t>Vector of Review 2: [1 1 2 0 0 1 1 0 1 0 0]</a:t>
            </a:r>
          </a:p>
          <a:p>
            <a:pPr algn="l"/>
            <a:r>
              <a:rPr lang="en-US" b="0" i="0" dirty="0">
                <a:solidFill>
                  <a:srgbClr val="222222"/>
                </a:solidFill>
                <a:effectLst/>
                <a:latin typeface="Lato" panose="020F0502020204030203" pitchFamily="34" charset="0"/>
              </a:rPr>
              <a:t>Vector of Review 3: [1 1 1 0 0 0 1 0 0 1 1]</a:t>
            </a:r>
          </a:p>
        </p:txBody>
      </p:sp>
      <p:sp>
        <p:nvSpPr>
          <p:cNvPr id="7" name="TextBox 6">
            <a:extLst>
              <a:ext uri="{FF2B5EF4-FFF2-40B4-BE49-F238E27FC236}">
                <a16:creationId xmlns:a16="http://schemas.microsoft.com/office/drawing/2014/main" id="{30EE077E-0CAB-4EBC-9E2A-38E6632517E2}"/>
              </a:ext>
            </a:extLst>
          </p:cNvPr>
          <p:cNvSpPr txBox="1"/>
          <p:nvPr/>
        </p:nvSpPr>
        <p:spPr>
          <a:xfrm>
            <a:off x="6797675" y="5388570"/>
            <a:ext cx="6096000" cy="923330"/>
          </a:xfrm>
          <a:prstGeom prst="rect">
            <a:avLst/>
          </a:prstGeom>
          <a:noFill/>
        </p:spPr>
        <p:txBody>
          <a:bodyPr wrap="square">
            <a:spAutoFit/>
          </a:bodyPr>
          <a:lstStyle/>
          <a:p>
            <a:pPr algn="l">
              <a:buFont typeface="Arial" panose="020B0604020202020204" pitchFamily="34" charset="0"/>
              <a:buChar char="•"/>
            </a:pPr>
            <a:r>
              <a:rPr lang="en-US" b="0" i="0" dirty="0">
                <a:solidFill>
                  <a:srgbClr val="222222"/>
                </a:solidFill>
                <a:effectLst/>
                <a:latin typeface="Lato" panose="020F0502020204030203" pitchFamily="34" charset="0"/>
              </a:rPr>
              <a:t>Review 1: This movie is very scary and long</a:t>
            </a:r>
          </a:p>
          <a:p>
            <a:pPr algn="l">
              <a:buFont typeface="Arial" panose="020B0604020202020204" pitchFamily="34" charset="0"/>
              <a:buChar char="•"/>
            </a:pPr>
            <a:r>
              <a:rPr lang="en-US" b="0" i="0" dirty="0">
                <a:solidFill>
                  <a:srgbClr val="222222"/>
                </a:solidFill>
                <a:effectLst/>
                <a:latin typeface="Lato" panose="020F0502020204030203" pitchFamily="34" charset="0"/>
              </a:rPr>
              <a:t>Review 2: This movie is not scary and is slow</a:t>
            </a:r>
          </a:p>
          <a:p>
            <a:pPr algn="l">
              <a:buFont typeface="Arial" panose="020B0604020202020204" pitchFamily="34" charset="0"/>
              <a:buChar char="•"/>
            </a:pPr>
            <a:r>
              <a:rPr lang="en-US" b="0" i="0" dirty="0">
                <a:solidFill>
                  <a:srgbClr val="222222"/>
                </a:solidFill>
                <a:effectLst/>
                <a:latin typeface="Lato" panose="020F0502020204030203" pitchFamily="34" charset="0"/>
              </a:rPr>
              <a:t>Review 3: This movie is spooky and good</a:t>
            </a:r>
          </a:p>
        </p:txBody>
      </p:sp>
      <p:sp>
        <p:nvSpPr>
          <p:cNvPr id="9" name="TextBox 8">
            <a:extLst>
              <a:ext uri="{FF2B5EF4-FFF2-40B4-BE49-F238E27FC236}">
                <a16:creationId xmlns:a16="http://schemas.microsoft.com/office/drawing/2014/main" id="{BF0CC1D1-0506-4E93-A362-2F1A3AFEBED0}"/>
              </a:ext>
            </a:extLst>
          </p:cNvPr>
          <p:cNvSpPr txBox="1"/>
          <p:nvPr/>
        </p:nvSpPr>
        <p:spPr>
          <a:xfrm>
            <a:off x="0" y="6447711"/>
            <a:ext cx="11793220" cy="369332"/>
          </a:xfrm>
          <a:prstGeom prst="rect">
            <a:avLst/>
          </a:prstGeom>
          <a:noFill/>
        </p:spPr>
        <p:txBody>
          <a:bodyPr wrap="square">
            <a:spAutoFit/>
          </a:bodyPr>
          <a:lstStyle/>
          <a:p>
            <a:pPr lvl="1"/>
            <a:r>
              <a:rPr lang="en-US" b="0" i="0" dirty="0">
                <a:solidFill>
                  <a:srgbClr val="222222"/>
                </a:solidFill>
                <a:effectLst/>
                <a:latin typeface="Lato" panose="020F0502020204030203" pitchFamily="34" charset="0"/>
              </a:rPr>
              <a:t>The vocabulary consists of these 11 words: ‘This’, ‘movie’, ‘is’, ‘very’, ‘scary’, ‘and’, ‘long’, ‘not’,  ‘slow’, ‘spooky’,  ‘good’.</a:t>
            </a:r>
            <a:endParaRPr lang="en-US" dirty="0"/>
          </a:p>
        </p:txBody>
      </p:sp>
    </p:spTree>
    <p:extLst>
      <p:ext uri="{BB962C8B-B14F-4D97-AF65-F5344CB8AC3E}">
        <p14:creationId xmlns:p14="http://schemas.microsoft.com/office/powerpoint/2010/main" val="30042363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742A8-A1BE-4CD7-92B2-FE9E44A95CCE}"/>
              </a:ext>
            </a:extLst>
          </p:cNvPr>
          <p:cNvSpPr>
            <a:spLocks noGrp="1"/>
          </p:cNvSpPr>
          <p:nvPr>
            <p:ph type="title"/>
          </p:nvPr>
        </p:nvSpPr>
        <p:spPr/>
        <p:txBody>
          <a:bodyPr>
            <a:normAutofit/>
          </a:bodyPr>
          <a:lstStyle/>
          <a:p>
            <a:r>
              <a:rPr lang="en-US" b="0" i="0" dirty="0">
                <a:solidFill>
                  <a:srgbClr val="222222"/>
                </a:solidFill>
                <a:effectLst/>
                <a:latin typeface="Lato" panose="020F0502020204030203" pitchFamily="34" charset="0"/>
              </a:rPr>
              <a:t>Drawbacks of using </a:t>
            </a:r>
            <a:r>
              <a:rPr lang="en-US" b="0" i="0" dirty="0" err="1">
                <a:solidFill>
                  <a:srgbClr val="222222"/>
                </a:solidFill>
                <a:effectLst/>
                <a:latin typeface="Lato" panose="020F0502020204030203" pitchFamily="34" charset="0"/>
              </a:rPr>
              <a:t>BoW</a:t>
            </a:r>
            <a:r>
              <a:rPr lang="en-US" b="0" i="0" dirty="0">
                <a:solidFill>
                  <a:srgbClr val="222222"/>
                </a:solidFill>
                <a:effectLst/>
                <a:latin typeface="Lato" panose="020F0502020204030203" pitchFamily="34" charset="0"/>
              </a:rPr>
              <a:t> Model</a:t>
            </a:r>
            <a:endParaRPr lang="en-US" dirty="0"/>
          </a:p>
        </p:txBody>
      </p:sp>
      <p:sp>
        <p:nvSpPr>
          <p:cNvPr id="3" name="Content Placeholder 2">
            <a:extLst>
              <a:ext uri="{FF2B5EF4-FFF2-40B4-BE49-F238E27FC236}">
                <a16:creationId xmlns:a16="http://schemas.microsoft.com/office/drawing/2014/main" id="{65A4FB6D-95C9-4FD8-9971-1595A0C5BC22}"/>
              </a:ext>
            </a:extLst>
          </p:cNvPr>
          <p:cNvSpPr>
            <a:spLocks noGrp="1"/>
          </p:cNvSpPr>
          <p:nvPr>
            <p:ph idx="1"/>
          </p:nvPr>
        </p:nvSpPr>
        <p:spPr/>
        <p:txBody>
          <a:bodyPr/>
          <a:lstStyle/>
          <a:p>
            <a:pPr algn="l">
              <a:lnSpc>
                <a:spcPct val="100000"/>
              </a:lnSpc>
            </a:pPr>
            <a:r>
              <a:rPr lang="en-US" b="0" i="0" dirty="0">
                <a:solidFill>
                  <a:srgbClr val="222222"/>
                </a:solidFill>
                <a:effectLst/>
                <a:latin typeface="Lato" panose="020F0502020204030203" pitchFamily="34" charset="0"/>
              </a:rPr>
              <a:t>In the above example, we can have vectors of length 11. However, we start facing issues when we come across new sentences:</a:t>
            </a:r>
          </a:p>
          <a:p>
            <a:pPr lvl="1">
              <a:lnSpc>
                <a:spcPct val="100000"/>
              </a:lnSpc>
              <a:buFont typeface="+mj-lt"/>
              <a:buAutoNum type="arabicPeriod"/>
            </a:pPr>
            <a:r>
              <a:rPr lang="en-US" b="0" i="0" dirty="0">
                <a:solidFill>
                  <a:srgbClr val="222222"/>
                </a:solidFill>
                <a:effectLst/>
                <a:latin typeface="Lato" panose="020F0502020204030203" pitchFamily="34" charset="0"/>
              </a:rPr>
              <a:t>If the new sentences contain new words, then our vocabulary size would increase, and thereby,  the length of the vectors would increase too.</a:t>
            </a:r>
          </a:p>
          <a:p>
            <a:pPr lvl="1">
              <a:lnSpc>
                <a:spcPct val="100000"/>
              </a:lnSpc>
              <a:buFont typeface="+mj-lt"/>
              <a:buAutoNum type="arabicPeriod"/>
            </a:pPr>
            <a:r>
              <a:rPr lang="en-US" b="0" i="0" dirty="0">
                <a:solidFill>
                  <a:srgbClr val="222222"/>
                </a:solidFill>
                <a:effectLst/>
                <a:latin typeface="Lato" panose="020F0502020204030203" pitchFamily="34" charset="0"/>
              </a:rPr>
              <a:t>Additionally, the vectors would also contain many 0s, thereby resulting in a sparse matrix (which is what we would like to avoid)</a:t>
            </a:r>
          </a:p>
          <a:p>
            <a:pPr lvl="1">
              <a:lnSpc>
                <a:spcPct val="100000"/>
              </a:lnSpc>
              <a:buFont typeface="+mj-lt"/>
              <a:buAutoNum type="arabicPeriod"/>
            </a:pPr>
            <a:r>
              <a:rPr lang="en-US" b="0" i="0" dirty="0">
                <a:solidFill>
                  <a:srgbClr val="222222"/>
                </a:solidFill>
                <a:effectLst/>
                <a:latin typeface="Lato" panose="020F0502020204030203" pitchFamily="34" charset="0"/>
              </a:rPr>
              <a:t>We are retaining no information on the grammar of the sentences nor on the ordering of the words in the text.</a:t>
            </a:r>
          </a:p>
          <a:p>
            <a:endParaRPr lang="en-US" dirty="0"/>
          </a:p>
        </p:txBody>
      </p:sp>
    </p:spTree>
    <p:extLst>
      <p:ext uri="{BB962C8B-B14F-4D97-AF65-F5344CB8AC3E}">
        <p14:creationId xmlns:p14="http://schemas.microsoft.com/office/powerpoint/2010/main" val="12517054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7C143-87C0-46B4-9DBD-89B0DF76C770}"/>
              </a:ext>
            </a:extLst>
          </p:cNvPr>
          <p:cNvSpPr>
            <a:spLocks noGrp="1"/>
          </p:cNvSpPr>
          <p:nvPr>
            <p:ph type="title"/>
          </p:nvPr>
        </p:nvSpPr>
        <p:spPr/>
        <p:txBody>
          <a:bodyPr/>
          <a:lstStyle/>
          <a:p>
            <a:r>
              <a:rPr lang="en-US" b="0" i="0" dirty="0">
                <a:solidFill>
                  <a:srgbClr val="222222"/>
                </a:solidFill>
                <a:effectLst/>
                <a:latin typeface="Lato" panose="020F0502020204030203" pitchFamily="34" charset="0"/>
              </a:rPr>
              <a:t>TF-IDF model for vectorization of Text</a:t>
            </a:r>
            <a:endParaRPr lang="en-US" dirty="0"/>
          </a:p>
        </p:txBody>
      </p:sp>
      <p:sp>
        <p:nvSpPr>
          <p:cNvPr id="3" name="Content Placeholder 2">
            <a:extLst>
              <a:ext uri="{FF2B5EF4-FFF2-40B4-BE49-F238E27FC236}">
                <a16:creationId xmlns:a16="http://schemas.microsoft.com/office/drawing/2014/main" id="{9BFA757D-BFCC-4598-AEE9-D2C8DB1EB344}"/>
              </a:ext>
            </a:extLst>
          </p:cNvPr>
          <p:cNvSpPr>
            <a:spLocks noGrp="1"/>
          </p:cNvSpPr>
          <p:nvPr>
            <p:ph idx="1"/>
          </p:nvPr>
        </p:nvSpPr>
        <p:spPr/>
        <p:txBody>
          <a:bodyPr/>
          <a:lstStyle/>
          <a:p>
            <a:r>
              <a:rPr lang="en-US" dirty="0"/>
              <a:t>Term Frequency (TF)</a:t>
            </a:r>
          </a:p>
          <a:p>
            <a:pPr lvl="1"/>
            <a:r>
              <a:rPr lang="en-US" dirty="0"/>
              <a:t>Let’s first understand Term Frequent (TF). It is a measure of how frequently a term, t, appears in a document, d:</a:t>
            </a:r>
          </a:p>
          <a:p>
            <a:pPr lvl="1"/>
            <a:r>
              <a:rPr lang="en-US" dirty="0"/>
              <a:t>Term Frequency (</a:t>
            </a:r>
            <a:r>
              <a:rPr lang="en-US" dirty="0" err="1"/>
              <a:t>tf</a:t>
            </a:r>
            <a:r>
              <a:rPr lang="en-US" dirty="0"/>
              <a:t>) formula</a:t>
            </a:r>
          </a:p>
          <a:p>
            <a:pPr marL="457200" lvl="1" indent="0">
              <a:buNone/>
            </a:pPr>
            <a:endParaRPr lang="en-US" dirty="0"/>
          </a:p>
          <a:p>
            <a:endParaRPr lang="en-US" dirty="0"/>
          </a:p>
          <a:p>
            <a:pPr lvl="1"/>
            <a:r>
              <a:rPr lang="en-US" dirty="0"/>
              <a:t>Here, in the numerator, n is the number of times the term “t” appears in the document “d”. Thus, each document and term would have its own TF value.</a:t>
            </a:r>
          </a:p>
        </p:txBody>
      </p:sp>
      <p:pic>
        <p:nvPicPr>
          <p:cNvPr id="3076" name="Picture 4">
            <a:extLst>
              <a:ext uri="{FF2B5EF4-FFF2-40B4-BE49-F238E27FC236}">
                <a16:creationId xmlns:a16="http://schemas.microsoft.com/office/drawing/2014/main" id="{71A123AA-B50A-402B-A899-9E5BE441C5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3610" y="3429000"/>
            <a:ext cx="5753100" cy="781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39634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7464A-FD27-41E2-9423-F240D7A881DB}"/>
              </a:ext>
            </a:extLst>
          </p:cNvPr>
          <p:cNvSpPr>
            <a:spLocks noGrp="1"/>
          </p:cNvSpPr>
          <p:nvPr>
            <p:ph type="title"/>
          </p:nvPr>
        </p:nvSpPr>
        <p:spPr/>
        <p:txBody>
          <a:bodyPr/>
          <a:lstStyle/>
          <a:p>
            <a:r>
              <a:rPr lang="en-US" dirty="0"/>
              <a:t>How to calculate the TF for Review #2:</a:t>
            </a:r>
          </a:p>
        </p:txBody>
      </p:sp>
      <p:sp>
        <p:nvSpPr>
          <p:cNvPr id="3" name="Content Placeholder 2">
            <a:extLst>
              <a:ext uri="{FF2B5EF4-FFF2-40B4-BE49-F238E27FC236}">
                <a16:creationId xmlns:a16="http://schemas.microsoft.com/office/drawing/2014/main" id="{51D70958-BE30-4EC7-8641-47C5CF9C3A81}"/>
              </a:ext>
            </a:extLst>
          </p:cNvPr>
          <p:cNvSpPr>
            <a:spLocks noGrp="1"/>
          </p:cNvSpPr>
          <p:nvPr>
            <p:ph idx="1"/>
          </p:nvPr>
        </p:nvSpPr>
        <p:spPr>
          <a:xfrm>
            <a:off x="838200" y="1825625"/>
            <a:ext cx="8397240" cy="4351338"/>
          </a:xfrm>
        </p:spPr>
        <p:txBody>
          <a:bodyPr>
            <a:normAutofit/>
          </a:bodyPr>
          <a:lstStyle/>
          <a:p>
            <a:r>
              <a:rPr lang="en-US" dirty="0"/>
              <a:t>Review 2: This movie is not scary and is slow</a:t>
            </a:r>
          </a:p>
          <a:p>
            <a:r>
              <a:rPr lang="en-US" dirty="0"/>
              <a:t>Vocabulary: ‘This’, ‘movie’, ‘is’, ‘very’, ‘scary’, ‘and’, ‘long’, ‘not’,  ‘slow’, ‘spooky’,  ‘good’</a:t>
            </a:r>
          </a:p>
          <a:p>
            <a:r>
              <a:rPr lang="en-US" dirty="0"/>
              <a:t>Number of words in Review 2 = 8</a:t>
            </a:r>
          </a:p>
          <a:p>
            <a:r>
              <a:rPr lang="en-US" dirty="0"/>
              <a:t>TF for the word ‘this’ = (number of times ‘this’ appears in review 2)/(number of terms in review 2) = 1/8</a:t>
            </a:r>
          </a:p>
        </p:txBody>
      </p:sp>
      <p:sp>
        <p:nvSpPr>
          <p:cNvPr id="5" name="TextBox 4">
            <a:extLst>
              <a:ext uri="{FF2B5EF4-FFF2-40B4-BE49-F238E27FC236}">
                <a16:creationId xmlns:a16="http://schemas.microsoft.com/office/drawing/2014/main" id="{3043B8AC-54F7-444F-8747-22B9C33FB27E}"/>
              </a:ext>
            </a:extLst>
          </p:cNvPr>
          <p:cNvSpPr txBox="1"/>
          <p:nvPr/>
        </p:nvSpPr>
        <p:spPr>
          <a:xfrm>
            <a:off x="9235440" y="2045593"/>
            <a:ext cx="2733040" cy="3139321"/>
          </a:xfrm>
          <a:prstGeom prst="rect">
            <a:avLst/>
          </a:prstGeom>
          <a:noFill/>
        </p:spPr>
        <p:txBody>
          <a:bodyPr wrap="square">
            <a:spAutoFit/>
          </a:bodyPr>
          <a:lstStyle/>
          <a:p>
            <a:r>
              <a:rPr lang="en-US" dirty="0"/>
              <a:t>Similarly,</a:t>
            </a:r>
          </a:p>
          <a:p>
            <a:r>
              <a:rPr lang="en-US" dirty="0"/>
              <a:t>TF(‘movie’) = 1/8</a:t>
            </a:r>
          </a:p>
          <a:p>
            <a:r>
              <a:rPr lang="en-US" dirty="0"/>
              <a:t>TF(‘is’) = 2/8 = 1/4</a:t>
            </a:r>
          </a:p>
          <a:p>
            <a:r>
              <a:rPr lang="en-US" dirty="0"/>
              <a:t>TF(‘very’) = 0/8 = 0</a:t>
            </a:r>
          </a:p>
          <a:p>
            <a:r>
              <a:rPr lang="en-US" dirty="0"/>
              <a:t>TF(‘scary’) = 1/8</a:t>
            </a:r>
          </a:p>
          <a:p>
            <a:r>
              <a:rPr lang="en-US" dirty="0"/>
              <a:t>TF(‘and’) = 1/8</a:t>
            </a:r>
          </a:p>
          <a:p>
            <a:r>
              <a:rPr lang="en-US" dirty="0"/>
              <a:t>TF(‘long’) = 0/8 = 0</a:t>
            </a:r>
          </a:p>
          <a:p>
            <a:r>
              <a:rPr lang="en-US" dirty="0"/>
              <a:t>TF(‘not’) = 1/8</a:t>
            </a:r>
          </a:p>
          <a:p>
            <a:r>
              <a:rPr lang="en-US" dirty="0"/>
              <a:t>TF(‘slow’) = 1/8</a:t>
            </a:r>
          </a:p>
          <a:p>
            <a:r>
              <a:rPr lang="en-US" dirty="0"/>
              <a:t>TF( ‘spooky’) = 0/8 = 0</a:t>
            </a:r>
          </a:p>
          <a:p>
            <a:r>
              <a:rPr lang="en-US" dirty="0"/>
              <a:t>TF(‘good’) = 0/8 = 0</a:t>
            </a:r>
          </a:p>
        </p:txBody>
      </p:sp>
      <p:sp>
        <p:nvSpPr>
          <p:cNvPr id="6" name="TextBox 5">
            <a:extLst>
              <a:ext uri="{FF2B5EF4-FFF2-40B4-BE49-F238E27FC236}">
                <a16:creationId xmlns:a16="http://schemas.microsoft.com/office/drawing/2014/main" id="{6D89439E-F538-4D74-BCEF-E553F07CE014}"/>
              </a:ext>
            </a:extLst>
          </p:cNvPr>
          <p:cNvSpPr txBox="1"/>
          <p:nvPr/>
        </p:nvSpPr>
        <p:spPr>
          <a:xfrm>
            <a:off x="2956560" y="5388570"/>
            <a:ext cx="6096000" cy="923330"/>
          </a:xfrm>
          <a:prstGeom prst="rect">
            <a:avLst/>
          </a:prstGeom>
          <a:noFill/>
        </p:spPr>
        <p:txBody>
          <a:bodyPr wrap="square">
            <a:spAutoFit/>
          </a:bodyPr>
          <a:lstStyle/>
          <a:p>
            <a:pPr algn="l">
              <a:buFont typeface="Arial" panose="020B0604020202020204" pitchFamily="34" charset="0"/>
              <a:buChar char="•"/>
            </a:pPr>
            <a:r>
              <a:rPr lang="en-US" b="0" i="0" dirty="0">
                <a:solidFill>
                  <a:srgbClr val="222222"/>
                </a:solidFill>
                <a:effectLst/>
                <a:latin typeface="Lato" panose="020F0502020204030203" pitchFamily="34" charset="0"/>
              </a:rPr>
              <a:t>Review 1: This movie is very scary and long</a:t>
            </a:r>
          </a:p>
          <a:p>
            <a:pPr algn="l">
              <a:buFont typeface="Arial" panose="020B0604020202020204" pitchFamily="34" charset="0"/>
              <a:buChar char="•"/>
            </a:pPr>
            <a:r>
              <a:rPr lang="en-US" b="0" i="0" dirty="0">
                <a:solidFill>
                  <a:srgbClr val="222222"/>
                </a:solidFill>
                <a:effectLst/>
                <a:latin typeface="Lato" panose="020F0502020204030203" pitchFamily="34" charset="0"/>
              </a:rPr>
              <a:t>Review 2: This movie is not scary and is slow</a:t>
            </a:r>
          </a:p>
          <a:p>
            <a:pPr algn="l">
              <a:buFont typeface="Arial" panose="020B0604020202020204" pitchFamily="34" charset="0"/>
              <a:buChar char="•"/>
            </a:pPr>
            <a:r>
              <a:rPr lang="en-US" b="0" i="0" dirty="0">
                <a:solidFill>
                  <a:srgbClr val="222222"/>
                </a:solidFill>
                <a:effectLst/>
                <a:latin typeface="Lato" panose="020F0502020204030203" pitchFamily="34" charset="0"/>
              </a:rPr>
              <a:t>Review 3: This movie is spooky and good</a:t>
            </a:r>
          </a:p>
        </p:txBody>
      </p:sp>
    </p:spTree>
    <p:extLst>
      <p:ext uri="{BB962C8B-B14F-4D97-AF65-F5344CB8AC3E}">
        <p14:creationId xmlns:p14="http://schemas.microsoft.com/office/powerpoint/2010/main" val="6639017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1716A-D00A-48DA-BE30-3A0A767631E4}"/>
              </a:ext>
            </a:extLst>
          </p:cNvPr>
          <p:cNvSpPr>
            <a:spLocks noGrp="1"/>
          </p:cNvSpPr>
          <p:nvPr>
            <p:ph type="title"/>
          </p:nvPr>
        </p:nvSpPr>
        <p:spPr/>
        <p:txBody>
          <a:bodyPr/>
          <a:lstStyle/>
          <a:p>
            <a:r>
              <a:rPr lang="en-US" b="0" i="0" dirty="0">
                <a:solidFill>
                  <a:srgbClr val="222222"/>
                </a:solidFill>
                <a:effectLst/>
                <a:latin typeface="Lato" panose="020F0502020204030203" pitchFamily="34" charset="0"/>
              </a:rPr>
              <a:t>Calculate the term frequencies for all the terms and all the reviews</a:t>
            </a:r>
            <a:endParaRPr lang="en-US" dirty="0"/>
          </a:p>
        </p:txBody>
      </p:sp>
      <p:sp>
        <p:nvSpPr>
          <p:cNvPr id="3" name="Content Placeholder 2">
            <a:extLst>
              <a:ext uri="{FF2B5EF4-FFF2-40B4-BE49-F238E27FC236}">
                <a16:creationId xmlns:a16="http://schemas.microsoft.com/office/drawing/2014/main" id="{49EACFFF-1B9D-42EB-BCFD-20D40876166B}"/>
              </a:ext>
            </a:extLst>
          </p:cNvPr>
          <p:cNvSpPr>
            <a:spLocks noGrp="1"/>
          </p:cNvSpPr>
          <p:nvPr>
            <p:ph idx="1"/>
          </p:nvPr>
        </p:nvSpPr>
        <p:spPr/>
        <p:txBody>
          <a:bodyPr/>
          <a:lstStyle/>
          <a:p>
            <a:endParaRPr lang="en-US" dirty="0"/>
          </a:p>
        </p:txBody>
      </p:sp>
      <p:pic>
        <p:nvPicPr>
          <p:cNvPr id="4098" name="Picture 2">
            <a:extLst>
              <a:ext uri="{FF2B5EF4-FFF2-40B4-BE49-F238E27FC236}">
                <a16:creationId xmlns:a16="http://schemas.microsoft.com/office/drawing/2014/main" id="{86C51656-41E6-40AC-A412-CB3C54C6EE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4697" y="1825625"/>
            <a:ext cx="780502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43811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ADEA7-D891-4383-9120-A649FCBB3D08}"/>
              </a:ext>
            </a:extLst>
          </p:cNvPr>
          <p:cNvSpPr>
            <a:spLocks noGrp="1"/>
          </p:cNvSpPr>
          <p:nvPr>
            <p:ph type="title"/>
          </p:nvPr>
        </p:nvSpPr>
        <p:spPr/>
        <p:txBody>
          <a:bodyPr/>
          <a:lstStyle/>
          <a:p>
            <a:r>
              <a:rPr lang="en-US" b="0" i="0" dirty="0">
                <a:solidFill>
                  <a:srgbClr val="222222"/>
                </a:solidFill>
                <a:effectLst/>
                <a:latin typeface="Lato" panose="020F0502020204030203" pitchFamily="34" charset="0"/>
              </a:rPr>
              <a:t>Calculate IDF</a:t>
            </a:r>
            <a:endParaRPr lang="en-US" dirty="0"/>
          </a:p>
        </p:txBody>
      </p:sp>
      <p:sp>
        <p:nvSpPr>
          <p:cNvPr id="3" name="Content Placeholder 2">
            <a:extLst>
              <a:ext uri="{FF2B5EF4-FFF2-40B4-BE49-F238E27FC236}">
                <a16:creationId xmlns:a16="http://schemas.microsoft.com/office/drawing/2014/main" id="{B1F5CFFB-353C-480E-864B-1B7A76AB280B}"/>
              </a:ext>
            </a:extLst>
          </p:cNvPr>
          <p:cNvSpPr>
            <a:spLocks noGrp="1"/>
          </p:cNvSpPr>
          <p:nvPr>
            <p:ph idx="1"/>
          </p:nvPr>
        </p:nvSpPr>
        <p:spPr/>
        <p:txBody>
          <a:bodyPr/>
          <a:lstStyle/>
          <a:p>
            <a:pPr algn="l"/>
            <a:r>
              <a:rPr lang="en-US" b="0" i="0" dirty="0">
                <a:solidFill>
                  <a:srgbClr val="222222"/>
                </a:solidFill>
                <a:effectLst/>
                <a:latin typeface="Lato" panose="020F0502020204030203" pitchFamily="34" charset="0"/>
              </a:rPr>
              <a:t>IDF is a measure of how important a term is. </a:t>
            </a:r>
          </a:p>
          <a:p>
            <a:pPr algn="l"/>
            <a:r>
              <a:rPr lang="en-US" b="0" i="0" dirty="0">
                <a:solidFill>
                  <a:srgbClr val="222222"/>
                </a:solidFill>
                <a:effectLst/>
                <a:latin typeface="Lato" panose="020F0502020204030203" pitchFamily="34" charset="0"/>
              </a:rPr>
              <a:t>We need the IDF value because computing just the TF alone is not sufficient to understand the importance of words:</a:t>
            </a:r>
          </a:p>
          <a:p>
            <a:endParaRPr lang="en-US" b="0" i="0" u="none" strike="noStrike" dirty="0">
              <a:solidFill>
                <a:srgbClr val="007BFF"/>
              </a:solidFill>
              <a:effectLst/>
              <a:latin typeface="Lato" panose="020F0502020204030203" pitchFamily="34" charset="0"/>
              <a:hlinkClick r:id="rId2"/>
            </a:endParaRPr>
          </a:p>
          <a:p>
            <a:endParaRPr lang="en-US" dirty="0">
              <a:solidFill>
                <a:srgbClr val="007BFF"/>
              </a:solidFill>
              <a:latin typeface="Lato" panose="020F0502020204030203" pitchFamily="34" charset="0"/>
              <a:hlinkClick r:id="rId2"/>
            </a:endParaRPr>
          </a:p>
          <a:p>
            <a:r>
              <a:rPr lang="en-US" b="0" i="0" dirty="0">
                <a:solidFill>
                  <a:srgbClr val="222222"/>
                </a:solidFill>
                <a:effectLst/>
                <a:latin typeface="Lato" panose="020F0502020204030203" pitchFamily="34" charset="0"/>
              </a:rPr>
              <a:t>calculate the IDF values for the all the words in Review 2:</a:t>
            </a:r>
            <a:endParaRPr lang="en-US" b="0" i="0" dirty="0">
              <a:solidFill>
                <a:srgbClr val="007BFF"/>
              </a:solidFill>
              <a:effectLst/>
              <a:latin typeface="Lato" panose="020F0502020204030203" pitchFamily="34" charset="0"/>
              <a:hlinkClick r:id="rId2"/>
            </a:endParaRPr>
          </a:p>
          <a:p>
            <a:r>
              <a:rPr lang="en-US" b="0" i="0" dirty="0">
                <a:solidFill>
                  <a:srgbClr val="222222"/>
                </a:solidFill>
                <a:effectLst/>
                <a:latin typeface="Lato" panose="020F0502020204030203" pitchFamily="34" charset="0"/>
              </a:rPr>
              <a:t>IDF(‘this’) =  log(number of documents/number of documents containing the word ‘this’) = log(3/3) = log(1) = 0</a:t>
            </a:r>
            <a:br>
              <a:rPr lang="en-US" b="0" i="0" u="none" strike="noStrike" dirty="0">
                <a:solidFill>
                  <a:srgbClr val="007BFF"/>
                </a:solidFill>
                <a:effectLst/>
                <a:latin typeface="Lato" panose="020F0502020204030203" pitchFamily="34" charset="0"/>
                <a:hlinkClick r:id="rId2"/>
              </a:rPr>
            </a:br>
            <a:endParaRPr lang="en-US" dirty="0"/>
          </a:p>
        </p:txBody>
      </p:sp>
      <p:pic>
        <p:nvPicPr>
          <p:cNvPr id="6146" name="Picture 2" descr="Inverser Document Frequency(IDF) formula">
            <a:extLst>
              <a:ext uri="{FF2B5EF4-FFF2-40B4-BE49-F238E27FC236}">
                <a16:creationId xmlns:a16="http://schemas.microsoft.com/office/drawing/2014/main" id="{763DF666-4DB7-4699-ACF2-E95517E021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0929" y="3503930"/>
            <a:ext cx="4026477" cy="590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22144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703C5AD-8BAD-4302-9A7C-5956E85C8AC5}"/>
              </a:ext>
            </a:extLst>
          </p:cNvPr>
          <p:cNvSpPr>
            <a:spLocks noGrp="1"/>
          </p:cNvSpPr>
          <p:nvPr>
            <p:ph type="title"/>
          </p:nvPr>
        </p:nvSpPr>
        <p:spPr>
          <a:xfrm>
            <a:off x="643467" y="321734"/>
            <a:ext cx="10905066" cy="1135737"/>
          </a:xfrm>
        </p:spPr>
        <p:txBody>
          <a:bodyPr>
            <a:normAutofit/>
          </a:bodyPr>
          <a:lstStyle/>
          <a:p>
            <a:r>
              <a:rPr lang="en-US" sz="3600"/>
              <a:t>IDF</a:t>
            </a:r>
          </a:p>
        </p:txBody>
      </p:sp>
      <p:sp>
        <p:nvSpPr>
          <p:cNvPr id="3" name="Content Placeholder 2">
            <a:extLst>
              <a:ext uri="{FF2B5EF4-FFF2-40B4-BE49-F238E27FC236}">
                <a16:creationId xmlns:a16="http://schemas.microsoft.com/office/drawing/2014/main" id="{89E9EE72-6211-42B2-9F8A-3EAF3DA87F46}"/>
              </a:ext>
            </a:extLst>
          </p:cNvPr>
          <p:cNvSpPr>
            <a:spLocks noGrp="1"/>
          </p:cNvSpPr>
          <p:nvPr>
            <p:ph idx="1"/>
          </p:nvPr>
        </p:nvSpPr>
        <p:spPr>
          <a:xfrm>
            <a:off x="643469" y="1782981"/>
            <a:ext cx="4008384" cy="4393982"/>
          </a:xfrm>
        </p:spPr>
        <p:txBody>
          <a:bodyPr>
            <a:normAutofit/>
          </a:bodyPr>
          <a:lstStyle/>
          <a:p>
            <a:r>
              <a:rPr lang="en-US" sz="1700"/>
              <a:t>Similarly,</a:t>
            </a:r>
          </a:p>
          <a:p>
            <a:pPr lvl="1"/>
            <a:r>
              <a:rPr lang="en-US" sz="1700"/>
              <a:t>TF-IDF(‘movie’, Review 2) = 1/8 * 0 = 0</a:t>
            </a:r>
          </a:p>
          <a:p>
            <a:pPr lvl="1"/>
            <a:r>
              <a:rPr lang="en-US" sz="1700"/>
              <a:t>TF-IDF(‘is’, Review 2) = 1/4 * 0 = 0</a:t>
            </a:r>
          </a:p>
          <a:p>
            <a:pPr lvl="1"/>
            <a:r>
              <a:rPr lang="en-US" sz="1700"/>
              <a:t>TF-IDF(‘not’, Review 2) = 1/8 * 0.48 = 0.06</a:t>
            </a:r>
          </a:p>
          <a:p>
            <a:pPr lvl="1"/>
            <a:r>
              <a:rPr lang="en-US" sz="1700"/>
              <a:t>TF-IDF(‘scary’, Review 2) = 1/8 * 0.18 = 0.023</a:t>
            </a:r>
          </a:p>
          <a:p>
            <a:pPr lvl="1"/>
            <a:r>
              <a:rPr lang="en-US" sz="1700"/>
              <a:t>TF-IDF(‘and’, Review 2) = 1/8 * 0 = 0</a:t>
            </a:r>
          </a:p>
          <a:p>
            <a:pPr lvl="1"/>
            <a:r>
              <a:rPr lang="en-US" sz="1700"/>
              <a:t>TF-IDF(‘slow’, Review 2) = 1/8 * 0.48 = 0.06</a:t>
            </a:r>
          </a:p>
          <a:p>
            <a:r>
              <a:rPr lang="en-US" sz="1700" b="0" i="0">
                <a:effectLst/>
                <a:latin typeface="Lato" panose="020F0502020204030203" pitchFamily="34" charset="0"/>
              </a:rPr>
              <a:t>Similarly, we can calculate the TF-IDF scores for all the words with respect to all the reviews:</a:t>
            </a:r>
            <a:endParaRPr lang="en-US" sz="1700"/>
          </a:p>
        </p:txBody>
      </p:sp>
      <p:grpSp>
        <p:nvGrpSpPr>
          <p:cNvPr id="73" name="Group 7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74" name="Isosceles Triangle 7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170" name="Picture 2" descr="TF-IDF Scores">
            <a:extLst>
              <a:ext uri="{FF2B5EF4-FFF2-40B4-BE49-F238E27FC236}">
                <a16:creationId xmlns:a16="http://schemas.microsoft.com/office/drawing/2014/main" id="{DE634912-7E47-418B-A14E-95F82483F2D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5320" y="2543706"/>
            <a:ext cx="6253212" cy="2840442"/>
          </a:xfrm>
          <a:prstGeom prst="rect">
            <a:avLst/>
          </a:prstGeom>
          <a:noFill/>
          <a:extLst>
            <a:ext uri="{909E8E84-426E-40DD-AFC4-6F175D3DCCD1}">
              <a14:hiddenFill xmlns:a14="http://schemas.microsoft.com/office/drawing/2010/main">
                <a:solidFill>
                  <a:srgbClr val="FFFFFF"/>
                </a:solidFill>
              </a14:hiddenFill>
            </a:ext>
          </a:extLst>
        </p:spPr>
      </p:pic>
      <p:grpSp>
        <p:nvGrpSpPr>
          <p:cNvPr id="77" name="Group 7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78" name="Rectangle 7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Isosceles Triangle 7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TextBox 12">
            <a:extLst>
              <a:ext uri="{FF2B5EF4-FFF2-40B4-BE49-F238E27FC236}">
                <a16:creationId xmlns:a16="http://schemas.microsoft.com/office/drawing/2014/main" id="{ACAC02B0-F7AF-459A-A38C-A9E303E53657}"/>
              </a:ext>
            </a:extLst>
          </p:cNvPr>
          <p:cNvSpPr txBox="1"/>
          <p:nvPr/>
        </p:nvSpPr>
        <p:spPr>
          <a:xfrm>
            <a:off x="5295320" y="5509832"/>
            <a:ext cx="6096000" cy="923330"/>
          </a:xfrm>
          <a:prstGeom prst="rect">
            <a:avLst/>
          </a:prstGeom>
          <a:noFill/>
        </p:spPr>
        <p:txBody>
          <a:bodyPr wrap="square">
            <a:spAutoFit/>
          </a:bodyPr>
          <a:lstStyle/>
          <a:p>
            <a:r>
              <a:rPr lang="en-US" b="0" i="0" dirty="0">
                <a:solidFill>
                  <a:srgbClr val="222222"/>
                </a:solidFill>
                <a:effectLst/>
                <a:latin typeface="Lato" panose="020F0502020204030203" pitchFamily="34" charset="0"/>
              </a:rPr>
              <a:t>We have now obtained the TF-IDF scores for our vocabulary. TF-IDF also gives larger values for less frequent words and is high when both IDF and TF values are high </a:t>
            </a:r>
            <a:endParaRPr lang="en-US" dirty="0"/>
          </a:p>
        </p:txBody>
      </p:sp>
    </p:spTree>
    <p:extLst>
      <p:ext uri="{BB962C8B-B14F-4D97-AF65-F5344CB8AC3E}">
        <p14:creationId xmlns:p14="http://schemas.microsoft.com/office/powerpoint/2010/main" val="22832875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3549C-488E-4EA5-A1BA-1D26C449D787}"/>
              </a:ext>
            </a:extLst>
          </p:cNvPr>
          <p:cNvSpPr>
            <a:spLocks noGrp="1"/>
          </p:cNvSpPr>
          <p:nvPr>
            <p:ph type="title"/>
          </p:nvPr>
        </p:nvSpPr>
        <p:spPr/>
        <p:txBody>
          <a:bodyPr/>
          <a:lstStyle/>
          <a:p>
            <a:r>
              <a:rPr lang="en-US" dirty="0" err="1"/>
              <a:t>BoW</a:t>
            </a:r>
            <a:r>
              <a:rPr lang="en-US" dirty="0"/>
              <a:t> vs TF-IDF</a:t>
            </a:r>
          </a:p>
        </p:txBody>
      </p:sp>
      <p:sp>
        <p:nvSpPr>
          <p:cNvPr id="3" name="Content Placeholder 2">
            <a:extLst>
              <a:ext uri="{FF2B5EF4-FFF2-40B4-BE49-F238E27FC236}">
                <a16:creationId xmlns:a16="http://schemas.microsoft.com/office/drawing/2014/main" id="{FC11D934-E3C9-488C-8C97-129B76D5E4E8}"/>
              </a:ext>
            </a:extLst>
          </p:cNvPr>
          <p:cNvSpPr>
            <a:spLocks noGrp="1"/>
          </p:cNvSpPr>
          <p:nvPr>
            <p:ph idx="1"/>
          </p:nvPr>
        </p:nvSpPr>
        <p:spPr/>
        <p:txBody>
          <a:bodyPr/>
          <a:lstStyle/>
          <a:p>
            <a:pPr algn="l">
              <a:buFont typeface="+mj-lt"/>
              <a:buAutoNum type="arabicPeriod"/>
            </a:pPr>
            <a:r>
              <a:rPr lang="en-US" b="0" i="0" dirty="0">
                <a:solidFill>
                  <a:srgbClr val="222222"/>
                </a:solidFill>
                <a:effectLst/>
                <a:latin typeface="Lato" panose="020F0502020204030203" pitchFamily="34" charset="0"/>
              </a:rPr>
              <a:t>Bag of Words just creates a set of vectors containing the count of word occurrences in the document (reviews), while the TF-IDF model contains information on the more important words and the less important ones as well.</a:t>
            </a:r>
          </a:p>
          <a:p>
            <a:pPr algn="l">
              <a:buFont typeface="+mj-lt"/>
              <a:buAutoNum type="arabicPeriod"/>
            </a:pPr>
            <a:r>
              <a:rPr lang="en-US" b="0" i="0" dirty="0">
                <a:solidFill>
                  <a:srgbClr val="222222"/>
                </a:solidFill>
                <a:effectLst/>
                <a:latin typeface="Lato" panose="020F0502020204030203" pitchFamily="34" charset="0"/>
              </a:rPr>
              <a:t>Bag of Words vectors is easy to interpret. However, TF-IDF usually performs better in machine learning models.</a:t>
            </a:r>
          </a:p>
          <a:p>
            <a:endParaRPr lang="en-US" dirty="0"/>
          </a:p>
        </p:txBody>
      </p:sp>
    </p:spTree>
    <p:extLst>
      <p:ext uri="{BB962C8B-B14F-4D97-AF65-F5344CB8AC3E}">
        <p14:creationId xmlns:p14="http://schemas.microsoft.com/office/powerpoint/2010/main" val="3516518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931F3-5E74-4C20-B069-A7C524471028}"/>
              </a:ext>
            </a:extLst>
          </p:cNvPr>
          <p:cNvSpPr>
            <a:spLocks noGrp="1"/>
          </p:cNvSpPr>
          <p:nvPr>
            <p:ph type="title"/>
          </p:nvPr>
        </p:nvSpPr>
        <p:spPr/>
        <p:txBody>
          <a:bodyPr/>
          <a:lstStyle/>
          <a:p>
            <a:r>
              <a:rPr lang="en-US" dirty="0"/>
              <a:t>Why Sentiment analysis </a:t>
            </a:r>
          </a:p>
        </p:txBody>
      </p:sp>
      <p:sp>
        <p:nvSpPr>
          <p:cNvPr id="3" name="Content Placeholder 2">
            <a:extLst>
              <a:ext uri="{FF2B5EF4-FFF2-40B4-BE49-F238E27FC236}">
                <a16:creationId xmlns:a16="http://schemas.microsoft.com/office/drawing/2014/main" id="{B6B5299E-F782-46DA-8060-C76D2465767B}"/>
              </a:ext>
            </a:extLst>
          </p:cNvPr>
          <p:cNvSpPr>
            <a:spLocks noGrp="1"/>
          </p:cNvSpPr>
          <p:nvPr>
            <p:ph idx="1"/>
          </p:nvPr>
        </p:nvSpPr>
        <p:spPr/>
        <p:txBody>
          <a:bodyPr/>
          <a:lstStyle/>
          <a:p>
            <a:r>
              <a:rPr lang="en-US" dirty="0"/>
              <a:t>Traditionally, most of the research in sentiment analysis has been aimed at larger pieces of text, like movie reviews, or product reviews.</a:t>
            </a:r>
          </a:p>
          <a:p>
            <a:r>
              <a:rPr lang="en-US" dirty="0"/>
              <a:t>Consumers can use sentiment analysis to research products and services before a purchase. </a:t>
            </a:r>
          </a:p>
          <a:p>
            <a:r>
              <a:rPr lang="en-US" dirty="0"/>
              <a:t>Production companies can use public opinion to determine the acceptance of their products and the public demand. </a:t>
            </a:r>
          </a:p>
          <a:p>
            <a:r>
              <a:rPr lang="en-US" dirty="0"/>
              <a:t>Movie-goers can decide whether to watch a movie or not after going through other people’s reviews. </a:t>
            </a:r>
          </a:p>
        </p:txBody>
      </p:sp>
    </p:spTree>
    <p:extLst>
      <p:ext uri="{BB962C8B-B14F-4D97-AF65-F5344CB8AC3E}">
        <p14:creationId xmlns:p14="http://schemas.microsoft.com/office/powerpoint/2010/main" val="41755084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63C95-C643-42C5-9DCC-BB2F4DEA5EF1}"/>
              </a:ext>
            </a:extLst>
          </p:cNvPr>
          <p:cNvSpPr>
            <a:spLocks noGrp="1"/>
          </p:cNvSpPr>
          <p:nvPr>
            <p:ph type="title"/>
          </p:nvPr>
        </p:nvSpPr>
        <p:spPr/>
        <p:txBody>
          <a:bodyPr/>
          <a:lstStyle/>
          <a:p>
            <a:r>
              <a:rPr lang="en-US" b="1" dirty="0"/>
              <a:t>Assignment</a:t>
            </a:r>
          </a:p>
        </p:txBody>
      </p:sp>
      <p:sp>
        <p:nvSpPr>
          <p:cNvPr id="3" name="Content Placeholder 2">
            <a:extLst>
              <a:ext uri="{FF2B5EF4-FFF2-40B4-BE49-F238E27FC236}">
                <a16:creationId xmlns:a16="http://schemas.microsoft.com/office/drawing/2014/main" id="{E322CD2A-955D-4768-B984-D815BB9DE294}"/>
              </a:ext>
            </a:extLst>
          </p:cNvPr>
          <p:cNvSpPr>
            <a:spLocks noGrp="1"/>
          </p:cNvSpPr>
          <p:nvPr>
            <p:ph idx="1"/>
          </p:nvPr>
        </p:nvSpPr>
        <p:spPr/>
        <p:txBody>
          <a:bodyPr/>
          <a:lstStyle/>
          <a:p>
            <a:r>
              <a:rPr lang="en-US" b="0" i="0" dirty="0">
                <a:solidFill>
                  <a:srgbClr val="222222"/>
                </a:solidFill>
                <a:effectLst/>
                <a:latin typeface="Lato" panose="020F0502020204030203" pitchFamily="34" charset="0"/>
              </a:rPr>
              <a:t>Explorer the Word Embedding techniques such as Word2Vec, Continuous Bag of Words (CBOW), </a:t>
            </a:r>
            <a:r>
              <a:rPr lang="en-US" b="0" i="0" dirty="0" err="1">
                <a:solidFill>
                  <a:srgbClr val="222222"/>
                </a:solidFill>
                <a:effectLst/>
                <a:latin typeface="Lato" panose="020F0502020204030203" pitchFamily="34" charset="0"/>
              </a:rPr>
              <a:t>Skipgram</a:t>
            </a:r>
            <a:r>
              <a:rPr lang="en-US" b="0" i="0" dirty="0">
                <a:solidFill>
                  <a:srgbClr val="222222"/>
                </a:solidFill>
                <a:effectLst/>
                <a:latin typeface="Lato" panose="020F0502020204030203" pitchFamily="34" charset="0"/>
              </a:rPr>
              <a:t>, etc.</a:t>
            </a:r>
          </a:p>
          <a:p>
            <a:r>
              <a:rPr lang="en-US" dirty="0">
                <a:solidFill>
                  <a:srgbClr val="222222"/>
                </a:solidFill>
                <a:latin typeface="Lato" panose="020F0502020204030203" pitchFamily="34" charset="0"/>
              </a:rPr>
              <a:t>Solve an example and upload it to the classroom.</a:t>
            </a:r>
            <a:endParaRPr lang="en-US" dirty="0"/>
          </a:p>
        </p:txBody>
      </p:sp>
    </p:spTree>
    <p:extLst>
      <p:ext uri="{BB962C8B-B14F-4D97-AF65-F5344CB8AC3E}">
        <p14:creationId xmlns:p14="http://schemas.microsoft.com/office/powerpoint/2010/main" val="987455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4CF5E-641B-4A3D-B0A3-C37B3B4D3433}"/>
              </a:ext>
            </a:extLst>
          </p:cNvPr>
          <p:cNvSpPr>
            <a:spLocks noGrp="1"/>
          </p:cNvSpPr>
          <p:nvPr>
            <p:ph type="title"/>
          </p:nvPr>
        </p:nvSpPr>
        <p:spPr/>
        <p:txBody>
          <a:bodyPr/>
          <a:lstStyle/>
          <a:p>
            <a:r>
              <a:rPr lang="en-US" dirty="0">
                <a:solidFill>
                  <a:srgbClr val="000000"/>
                </a:solidFill>
                <a:latin typeface="PS TT Commons Roman"/>
              </a:rPr>
              <a:t>O</a:t>
            </a:r>
            <a:r>
              <a:rPr lang="en-US" b="0" i="0" dirty="0">
                <a:solidFill>
                  <a:srgbClr val="000000"/>
                </a:solidFill>
                <a:effectLst/>
                <a:latin typeface="PS TT Commons Roman"/>
              </a:rPr>
              <a:t>rdinal scales for Sentiment Analysis</a:t>
            </a:r>
            <a:endParaRPr lang="en-US" dirty="0"/>
          </a:p>
        </p:txBody>
      </p:sp>
      <p:sp>
        <p:nvSpPr>
          <p:cNvPr id="3" name="Content Placeholder 2">
            <a:extLst>
              <a:ext uri="{FF2B5EF4-FFF2-40B4-BE49-F238E27FC236}">
                <a16:creationId xmlns:a16="http://schemas.microsoft.com/office/drawing/2014/main" id="{C3BF59E3-0407-44A5-A9D6-DC29B489F6B2}"/>
              </a:ext>
            </a:extLst>
          </p:cNvPr>
          <p:cNvSpPr>
            <a:spLocks noGrp="1"/>
          </p:cNvSpPr>
          <p:nvPr>
            <p:ph idx="1"/>
          </p:nvPr>
        </p:nvSpPr>
        <p:spPr/>
        <p:txBody>
          <a:bodyPr/>
          <a:lstStyle/>
          <a:p>
            <a:r>
              <a:rPr lang="en-US" b="0" i="0" dirty="0">
                <a:solidFill>
                  <a:srgbClr val="000000"/>
                </a:solidFill>
                <a:effectLst/>
                <a:latin typeface="PS TT Commons Roman"/>
              </a:rPr>
              <a:t>ordinal scales are used to categorize tweets. </a:t>
            </a:r>
          </a:p>
          <a:p>
            <a:pPr lvl="1"/>
            <a:r>
              <a:rPr lang="en-US" b="0" i="0" dirty="0">
                <a:solidFill>
                  <a:srgbClr val="000000"/>
                </a:solidFill>
                <a:effectLst/>
                <a:latin typeface="PS TT Commons Roman"/>
              </a:rPr>
              <a:t>A five-point ordinal scale includes five categories: Highly Negative, Slightly Negative, Neutral, Slightly Positive, and Highly Positive. </a:t>
            </a:r>
          </a:p>
          <a:p>
            <a:pPr lvl="1"/>
            <a:r>
              <a:rPr lang="en-US" b="0" i="0" dirty="0">
                <a:solidFill>
                  <a:srgbClr val="000000"/>
                </a:solidFill>
                <a:effectLst/>
                <a:latin typeface="PS TT Commons Roman"/>
              </a:rPr>
              <a:t>A three-point ordinal scale includes Negative, Neutral, and Positive.</a:t>
            </a:r>
          </a:p>
          <a:p>
            <a:pPr lvl="1"/>
            <a:r>
              <a:rPr lang="en-US" b="0" i="0" dirty="0">
                <a:solidFill>
                  <a:srgbClr val="000000"/>
                </a:solidFill>
                <a:effectLst/>
                <a:latin typeface="PS TT Commons Roman"/>
              </a:rPr>
              <a:t>two-point ordinal scale includes Negative and Positive.</a:t>
            </a:r>
            <a:endParaRPr lang="en-US" dirty="0"/>
          </a:p>
        </p:txBody>
      </p:sp>
    </p:spTree>
    <p:extLst>
      <p:ext uri="{BB962C8B-B14F-4D97-AF65-F5344CB8AC3E}">
        <p14:creationId xmlns:p14="http://schemas.microsoft.com/office/powerpoint/2010/main" val="4075930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DAB3F-4476-46E1-9EF9-46E2C3509705}"/>
              </a:ext>
            </a:extLst>
          </p:cNvPr>
          <p:cNvSpPr>
            <a:spLocks noGrp="1"/>
          </p:cNvSpPr>
          <p:nvPr>
            <p:ph type="title"/>
          </p:nvPr>
        </p:nvSpPr>
        <p:spPr/>
        <p:txBody>
          <a:bodyPr/>
          <a:lstStyle/>
          <a:p>
            <a:r>
              <a:rPr lang="en-US" dirty="0"/>
              <a:t>Twitter Sentiment Analysis</a:t>
            </a:r>
          </a:p>
        </p:txBody>
      </p:sp>
      <p:sp>
        <p:nvSpPr>
          <p:cNvPr id="3" name="Content Placeholder 2">
            <a:extLst>
              <a:ext uri="{FF2B5EF4-FFF2-40B4-BE49-F238E27FC236}">
                <a16:creationId xmlns:a16="http://schemas.microsoft.com/office/drawing/2014/main" id="{0E36734D-FB1F-4744-A680-BD3B65496833}"/>
              </a:ext>
            </a:extLst>
          </p:cNvPr>
          <p:cNvSpPr>
            <a:spLocks noGrp="1"/>
          </p:cNvSpPr>
          <p:nvPr>
            <p:ph idx="1"/>
          </p:nvPr>
        </p:nvSpPr>
        <p:spPr>
          <a:xfrm>
            <a:off x="838200" y="1825624"/>
            <a:ext cx="10515600" cy="4859655"/>
          </a:xfrm>
        </p:spPr>
        <p:txBody>
          <a:bodyPr>
            <a:normAutofit/>
          </a:bodyPr>
          <a:lstStyle/>
          <a:p>
            <a:r>
              <a:rPr lang="en-US" dirty="0"/>
              <a:t>Tweets are more casual and are limited by 140 characters.</a:t>
            </a:r>
          </a:p>
          <a:p>
            <a:r>
              <a:rPr lang="en-US" dirty="0"/>
              <a:t>Programming time</a:t>
            </a:r>
          </a:p>
          <a:p>
            <a:r>
              <a:rPr lang="en-US" dirty="0"/>
              <a:t>Grammar and content both suffer at the hands of the tweeter</a:t>
            </a:r>
          </a:p>
          <a:p>
            <a:r>
              <a:rPr lang="en-US" b="1" dirty="0"/>
              <a:t>Usernames:</a:t>
            </a:r>
          </a:p>
          <a:p>
            <a:pPr lvl="1"/>
            <a:r>
              <a:rPr lang="en-US" dirty="0"/>
              <a:t>are mentioned more often than not. Usually, they consist of some alphabets and numbers and do not contribute much towards sentiment classification, except for increasing the size of the feature vector. </a:t>
            </a:r>
          </a:p>
          <a:p>
            <a:r>
              <a:rPr lang="en-US" b="1" dirty="0"/>
              <a:t>URLS</a:t>
            </a:r>
            <a:r>
              <a:rPr lang="en-US" dirty="0"/>
              <a:t> too are not required</a:t>
            </a:r>
          </a:p>
          <a:p>
            <a:endParaRPr lang="en-US" dirty="0"/>
          </a:p>
        </p:txBody>
      </p:sp>
    </p:spTree>
    <p:extLst>
      <p:ext uri="{BB962C8B-B14F-4D97-AF65-F5344CB8AC3E}">
        <p14:creationId xmlns:p14="http://schemas.microsoft.com/office/powerpoint/2010/main" val="177920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AFCCA-AAB9-450C-92A6-238CDD38374D}"/>
              </a:ext>
            </a:extLst>
          </p:cNvPr>
          <p:cNvSpPr>
            <a:spLocks noGrp="1"/>
          </p:cNvSpPr>
          <p:nvPr>
            <p:ph type="title"/>
          </p:nvPr>
        </p:nvSpPr>
        <p:spPr/>
        <p:txBody>
          <a:bodyPr/>
          <a:lstStyle/>
          <a:p>
            <a:r>
              <a:rPr lang="en-US" dirty="0"/>
              <a:t>Twitter Sentiment Analysis challenges</a:t>
            </a:r>
          </a:p>
        </p:txBody>
      </p:sp>
      <p:sp>
        <p:nvSpPr>
          <p:cNvPr id="3" name="Content Placeholder 2">
            <a:extLst>
              <a:ext uri="{FF2B5EF4-FFF2-40B4-BE49-F238E27FC236}">
                <a16:creationId xmlns:a16="http://schemas.microsoft.com/office/drawing/2014/main" id="{1A2FF1B0-E6AE-4BB9-8D6F-9E513623812D}"/>
              </a:ext>
            </a:extLst>
          </p:cNvPr>
          <p:cNvSpPr>
            <a:spLocks noGrp="1"/>
          </p:cNvSpPr>
          <p:nvPr>
            <p:ph idx="1"/>
          </p:nvPr>
        </p:nvSpPr>
        <p:spPr/>
        <p:txBody>
          <a:bodyPr/>
          <a:lstStyle/>
          <a:p>
            <a:r>
              <a:rPr lang="en-US" b="1" dirty="0"/>
              <a:t>Repeated letters </a:t>
            </a:r>
          </a:p>
          <a:p>
            <a:pPr lvl="1"/>
            <a:r>
              <a:rPr lang="en-US" dirty="0"/>
              <a:t>People often repeat letters in some words, in order to stress upon a particular emotion. </a:t>
            </a:r>
          </a:p>
          <a:p>
            <a:pPr lvl="2"/>
            <a:r>
              <a:rPr lang="en-US" dirty="0"/>
              <a:t>For example:- sad, </a:t>
            </a:r>
            <a:r>
              <a:rPr lang="en-US" dirty="0" err="1"/>
              <a:t>saaaad</a:t>
            </a:r>
            <a:r>
              <a:rPr lang="en-US" dirty="0"/>
              <a:t>, </a:t>
            </a:r>
            <a:r>
              <a:rPr lang="en-US" dirty="0" err="1"/>
              <a:t>saaaddd</a:t>
            </a:r>
            <a:r>
              <a:rPr lang="en-US" dirty="0"/>
              <a:t>. All of them mean the same, yet it is not possible to distinguish between them if guided only by their spellings.</a:t>
            </a:r>
          </a:p>
          <a:p>
            <a:r>
              <a:rPr lang="en-US" b="1" dirty="0"/>
              <a:t>Hashtags</a:t>
            </a:r>
            <a:r>
              <a:rPr lang="en-US" dirty="0"/>
              <a:t> </a:t>
            </a:r>
          </a:p>
          <a:p>
            <a:pPr lvl="1"/>
            <a:r>
              <a:rPr lang="en-US" dirty="0"/>
              <a:t>Words in hashtags may be read differently from the same word without the hashtag</a:t>
            </a:r>
          </a:p>
          <a:p>
            <a:r>
              <a:rPr lang="en-US" b="1" dirty="0"/>
              <a:t>Punctuations and additional spaces.</a:t>
            </a:r>
          </a:p>
        </p:txBody>
      </p:sp>
    </p:spTree>
    <p:extLst>
      <p:ext uri="{BB962C8B-B14F-4D97-AF65-F5344CB8AC3E}">
        <p14:creationId xmlns:p14="http://schemas.microsoft.com/office/powerpoint/2010/main" val="1093896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EB123-F546-4965-B10D-BAEBB4748EF5}"/>
              </a:ext>
            </a:extLst>
          </p:cNvPr>
          <p:cNvSpPr>
            <a:spLocks noGrp="1"/>
          </p:cNvSpPr>
          <p:nvPr>
            <p:ph type="title"/>
          </p:nvPr>
        </p:nvSpPr>
        <p:spPr/>
        <p:txBody>
          <a:bodyPr/>
          <a:lstStyle/>
          <a:p>
            <a:r>
              <a:rPr lang="en-US" b="1" i="0" dirty="0">
                <a:effectLst/>
                <a:latin typeface="PS TT Commons Roman"/>
              </a:rPr>
              <a:t>Pre-processing Tweets</a:t>
            </a:r>
            <a:endParaRPr lang="en-US" dirty="0"/>
          </a:p>
        </p:txBody>
      </p:sp>
      <p:sp>
        <p:nvSpPr>
          <p:cNvPr id="3" name="Content Placeholder 2">
            <a:extLst>
              <a:ext uri="{FF2B5EF4-FFF2-40B4-BE49-F238E27FC236}">
                <a16:creationId xmlns:a16="http://schemas.microsoft.com/office/drawing/2014/main" id="{E88B09E3-E204-4F8E-BEE9-C25C8F9A5C3C}"/>
              </a:ext>
            </a:extLst>
          </p:cNvPr>
          <p:cNvSpPr>
            <a:spLocks noGrp="1"/>
          </p:cNvSpPr>
          <p:nvPr>
            <p:ph idx="1"/>
          </p:nvPr>
        </p:nvSpPr>
        <p:spPr/>
        <p:txBody>
          <a:bodyPr/>
          <a:lstStyle/>
          <a:p>
            <a:r>
              <a:rPr lang="en-US" b="1" dirty="0"/>
              <a:t>Letter casing: </a:t>
            </a:r>
            <a:r>
              <a:rPr lang="en-US" dirty="0"/>
              <a:t>Converting all letters to either upper case or lower case.</a:t>
            </a:r>
          </a:p>
          <a:p>
            <a:r>
              <a:rPr lang="en-US" b="1" dirty="0"/>
              <a:t>Tokenizing: </a:t>
            </a:r>
            <a:r>
              <a:rPr lang="en-US" dirty="0"/>
              <a:t>Turning the tweets into tokens. Tokens are words separated by spaces in a text.</a:t>
            </a:r>
          </a:p>
          <a:p>
            <a:r>
              <a:rPr lang="en-US" b="1" dirty="0"/>
              <a:t>Noise removal: </a:t>
            </a:r>
            <a:r>
              <a:rPr lang="en-US" dirty="0"/>
              <a:t>Eliminating unwanted characters, such as HTML tags, punctuation marks, special characters, white spaces etc.</a:t>
            </a:r>
          </a:p>
          <a:p>
            <a:r>
              <a:rPr lang="en-US" b="1" dirty="0" err="1"/>
              <a:t>Stopword</a:t>
            </a:r>
            <a:r>
              <a:rPr lang="en-US" b="1" dirty="0"/>
              <a:t> removal: </a:t>
            </a:r>
            <a:r>
              <a:rPr lang="en-US" dirty="0"/>
              <a:t>Some words do not contribute much to the machine learning model, so it's good to remove them. A list of </a:t>
            </a:r>
            <a:r>
              <a:rPr lang="en-US" dirty="0" err="1"/>
              <a:t>stopwords</a:t>
            </a:r>
            <a:r>
              <a:rPr lang="en-US" dirty="0"/>
              <a:t> can be defined by the </a:t>
            </a:r>
            <a:r>
              <a:rPr lang="en-US" dirty="0" err="1"/>
              <a:t>nltk</a:t>
            </a:r>
            <a:r>
              <a:rPr lang="en-US" dirty="0"/>
              <a:t> library, or it can be business-specific.</a:t>
            </a:r>
          </a:p>
        </p:txBody>
      </p:sp>
    </p:spTree>
    <p:extLst>
      <p:ext uri="{BB962C8B-B14F-4D97-AF65-F5344CB8AC3E}">
        <p14:creationId xmlns:p14="http://schemas.microsoft.com/office/powerpoint/2010/main" val="75250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E4566-012E-4F4E-A5CE-87860A66769D}"/>
              </a:ext>
            </a:extLst>
          </p:cNvPr>
          <p:cNvSpPr>
            <a:spLocks noGrp="1"/>
          </p:cNvSpPr>
          <p:nvPr>
            <p:ph type="title"/>
          </p:nvPr>
        </p:nvSpPr>
        <p:spPr/>
        <p:txBody>
          <a:bodyPr/>
          <a:lstStyle/>
          <a:p>
            <a:r>
              <a:rPr lang="en-US" b="1" i="0" dirty="0">
                <a:effectLst/>
                <a:latin typeface="PS TT Commons Roman"/>
              </a:rPr>
              <a:t>Pre-processing Tweets</a:t>
            </a:r>
            <a:endParaRPr lang="en-US" dirty="0"/>
          </a:p>
        </p:txBody>
      </p:sp>
      <p:sp>
        <p:nvSpPr>
          <p:cNvPr id="3" name="Content Placeholder 2">
            <a:extLst>
              <a:ext uri="{FF2B5EF4-FFF2-40B4-BE49-F238E27FC236}">
                <a16:creationId xmlns:a16="http://schemas.microsoft.com/office/drawing/2014/main" id="{22CA18FB-01B3-4A89-A3F4-99F2F681127D}"/>
              </a:ext>
            </a:extLst>
          </p:cNvPr>
          <p:cNvSpPr>
            <a:spLocks noGrp="1"/>
          </p:cNvSpPr>
          <p:nvPr>
            <p:ph idx="1"/>
          </p:nvPr>
        </p:nvSpPr>
        <p:spPr/>
        <p:txBody>
          <a:bodyPr/>
          <a:lstStyle/>
          <a:p>
            <a:r>
              <a:rPr lang="en-US" b="1" i="0" dirty="0">
                <a:solidFill>
                  <a:srgbClr val="000000"/>
                </a:solidFill>
                <a:effectLst/>
                <a:latin typeface="PS TT Commons Roman"/>
              </a:rPr>
              <a:t>Normalization: </a:t>
            </a:r>
            <a:r>
              <a:rPr lang="en-US" b="0" i="0" dirty="0">
                <a:solidFill>
                  <a:srgbClr val="000000"/>
                </a:solidFill>
                <a:effectLst/>
                <a:latin typeface="PS TT Commons Roman"/>
              </a:rPr>
              <a:t>Normalization generally refers to a series of related tasks meant to put all text on the same level. Converting text to lower case, removing special characters, and removing </a:t>
            </a:r>
            <a:r>
              <a:rPr lang="en-US" b="0" i="0" dirty="0" err="1">
                <a:solidFill>
                  <a:srgbClr val="000000"/>
                </a:solidFill>
                <a:effectLst/>
                <a:latin typeface="PS TT Commons Roman"/>
              </a:rPr>
              <a:t>stopwords</a:t>
            </a:r>
            <a:r>
              <a:rPr lang="en-US" b="0" i="0" dirty="0">
                <a:solidFill>
                  <a:srgbClr val="000000"/>
                </a:solidFill>
                <a:effectLst/>
                <a:latin typeface="PS TT Commons Roman"/>
              </a:rPr>
              <a:t> will remove basic inconsistencies. Normalization improves text matching.</a:t>
            </a:r>
          </a:p>
          <a:p>
            <a:r>
              <a:rPr lang="en-US" b="1" dirty="0"/>
              <a:t>Stemming: </a:t>
            </a:r>
            <a:r>
              <a:rPr lang="en-US" dirty="0"/>
              <a:t>Eliminating affixes (circumfixes, suffixes, prefixes, infixes) from a word in order to obtain a word stem. Porter Stemmer is the most widely used technique because it is very fast. Generally, stemming chops off end of the word, and mostly it works fine.</a:t>
            </a:r>
          </a:p>
          <a:p>
            <a:pPr lvl="1"/>
            <a:r>
              <a:rPr lang="en-US" dirty="0"/>
              <a:t>Example: Working -&gt; Work</a:t>
            </a:r>
          </a:p>
        </p:txBody>
      </p:sp>
    </p:spTree>
    <p:extLst>
      <p:ext uri="{BB962C8B-B14F-4D97-AF65-F5344CB8AC3E}">
        <p14:creationId xmlns:p14="http://schemas.microsoft.com/office/powerpoint/2010/main" val="1072477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65DE1-0CCC-4B78-BC6C-1A89BBDC8A18}"/>
              </a:ext>
            </a:extLst>
          </p:cNvPr>
          <p:cNvSpPr>
            <a:spLocks noGrp="1"/>
          </p:cNvSpPr>
          <p:nvPr>
            <p:ph type="title"/>
          </p:nvPr>
        </p:nvSpPr>
        <p:spPr/>
        <p:txBody>
          <a:bodyPr/>
          <a:lstStyle/>
          <a:p>
            <a:r>
              <a:rPr lang="en-US" b="1" i="0" dirty="0">
                <a:effectLst/>
                <a:latin typeface="PS TT Commons Roman"/>
              </a:rPr>
              <a:t>Pre-processing Tweets</a:t>
            </a:r>
            <a:endParaRPr lang="en-US" dirty="0"/>
          </a:p>
        </p:txBody>
      </p:sp>
      <p:sp>
        <p:nvSpPr>
          <p:cNvPr id="3" name="Content Placeholder 2">
            <a:extLst>
              <a:ext uri="{FF2B5EF4-FFF2-40B4-BE49-F238E27FC236}">
                <a16:creationId xmlns:a16="http://schemas.microsoft.com/office/drawing/2014/main" id="{1C109AAC-5C34-44CD-AD46-C124FE006B61}"/>
              </a:ext>
            </a:extLst>
          </p:cNvPr>
          <p:cNvSpPr>
            <a:spLocks noGrp="1"/>
          </p:cNvSpPr>
          <p:nvPr>
            <p:ph idx="1"/>
          </p:nvPr>
        </p:nvSpPr>
        <p:spPr/>
        <p:txBody>
          <a:bodyPr/>
          <a:lstStyle/>
          <a:p>
            <a:r>
              <a:rPr lang="en-US" dirty="0"/>
              <a:t>Lemmatization: The goal is same as with stemming, but stemming a word sometimes loses the actual meaning of the word. Lemmatization usually refers to doing things properly using vocabulary and morphological analysis of words. It returns the base or dictionary form of a word, also known as the lemma .</a:t>
            </a:r>
          </a:p>
          <a:p>
            <a:r>
              <a:rPr lang="en-US" dirty="0"/>
              <a:t>Example: Better -&gt; Good.</a:t>
            </a:r>
          </a:p>
        </p:txBody>
      </p:sp>
    </p:spTree>
    <p:extLst>
      <p:ext uri="{BB962C8B-B14F-4D97-AF65-F5344CB8AC3E}">
        <p14:creationId xmlns:p14="http://schemas.microsoft.com/office/powerpoint/2010/main" val="29269717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2257</Words>
  <Application>Microsoft Office PowerPoint</Application>
  <PresentationFormat>Widescreen</PresentationFormat>
  <Paragraphs>188</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Calibri Light</vt:lpstr>
      <vt:lpstr>Lato</vt:lpstr>
      <vt:lpstr>Poppins</vt:lpstr>
      <vt:lpstr>PS TT Commons Roman</vt:lpstr>
      <vt:lpstr>Office Theme</vt:lpstr>
      <vt:lpstr>Twitter Sentiment Analysis</vt:lpstr>
      <vt:lpstr>Sentiment analysis</vt:lpstr>
      <vt:lpstr>Why Sentiment analysis </vt:lpstr>
      <vt:lpstr>Ordinal scales for Sentiment Analysis</vt:lpstr>
      <vt:lpstr>Twitter Sentiment Analysis</vt:lpstr>
      <vt:lpstr>Twitter Sentiment Analysis challenges</vt:lpstr>
      <vt:lpstr>Pre-processing Tweets</vt:lpstr>
      <vt:lpstr>Pre-processing Tweets</vt:lpstr>
      <vt:lpstr>Pre-processing Tweets</vt:lpstr>
      <vt:lpstr>Sample Steps: Preprocessing of tweets</vt:lpstr>
      <vt:lpstr>Code: Pre-processing</vt:lpstr>
      <vt:lpstr>Vectorizing Data:</vt:lpstr>
      <vt:lpstr>The target column is comprised of the integer values</vt:lpstr>
      <vt:lpstr>Dataset</vt:lpstr>
      <vt:lpstr>Approach</vt:lpstr>
      <vt:lpstr>Practical Approach Making Machines Understand Text </vt:lpstr>
      <vt:lpstr>Word Embedding </vt:lpstr>
      <vt:lpstr>Bag of words (BOW)</vt:lpstr>
      <vt:lpstr>TF-IDF</vt:lpstr>
      <vt:lpstr>Example</vt:lpstr>
      <vt:lpstr>Step 1: Vectorize the Sentences</vt:lpstr>
      <vt:lpstr>BOW model for vectorization of text (conti.)</vt:lpstr>
      <vt:lpstr>Drawbacks of using BoW Model</vt:lpstr>
      <vt:lpstr>TF-IDF model for vectorization of Text</vt:lpstr>
      <vt:lpstr>How to calculate the TF for Review #2:</vt:lpstr>
      <vt:lpstr>Calculate the term frequencies for all the terms and all the reviews</vt:lpstr>
      <vt:lpstr>Calculate IDF</vt:lpstr>
      <vt:lpstr>IDF</vt:lpstr>
      <vt:lpstr>BoW vs TF-IDF</vt:lpstr>
      <vt:lpstr>Assignment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Sentiment Analysis</dc:title>
  <dc:creator>Adnan Amin</dc:creator>
  <cp:lastModifiedBy>Adnan Amin</cp:lastModifiedBy>
  <cp:revision>1</cp:revision>
  <dcterms:created xsi:type="dcterms:W3CDTF">2022-04-14T18:44:37Z</dcterms:created>
  <dcterms:modified xsi:type="dcterms:W3CDTF">2022-04-26T20:46:12Z</dcterms:modified>
</cp:coreProperties>
</file>