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9F2125-280E-47FE-BD1B-6CA20F92A2CD}" type="doc">
      <dgm:prSet loTypeId="urn:microsoft.com/office/officeart/2005/8/layout/hierarchy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PK"/>
        </a:p>
      </dgm:t>
    </dgm:pt>
    <dgm:pt modelId="{27963F5A-F81C-4394-8EE7-AD20A491B3C7}">
      <dgm:prSet phldrT="[Text]"/>
      <dgm:spPr/>
      <dgm:t>
        <a:bodyPr/>
        <a:lstStyle/>
        <a:p>
          <a:r>
            <a:rPr lang="en-US" b="1" dirty="0"/>
            <a:t>Broad categories of Loops:</a:t>
          </a:r>
          <a:endParaRPr lang="en-PK" b="1" dirty="0"/>
        </a:p>
      </dgm:t>
    </dgm:pt>
    <dgm:pt modelId="{79F94151-38FA-4894-B8F3-C0193F271719}" type="parTrans" cxnId="{5425E83F-C7A4-4302-B743-8BC03777DC1B}">
      <dgm:prSet/>
      <dgm:spPr/>
      <dgm:t>
        <a:bodyPr/>
        <a:lstStyle/>
        <a:p>
          <a:endParaRPr lang="en-PK"/>
        </a:p>
      </dgm:t>
    </dgm:pt>
    <dgm:pt modelId="{2643398D-9D76-41A3-9FD8-185C6BA8B566}" type="sibTrans" cxnId="{5425E83F-C7A4-4302-B743-8BC03777DC1B}">
      <dgm:prSet/>
      <dgm:spPr/>
      <dgm:t>
        <a:bodyPr/>
        <a:lstStyle/>
        <a:p>
          <a:endParaRPr lang="en-PK"/>
        </a:p>
      </dgm:t>
    </dgm:pt>
    <dgm:pt modelId="{008A1A6D-F89C-4815-8AF3-8CCBA767F621}">
      <dgm:prSet phldrT="[Text]"/>
      <dgm:spPr/>
      <dgm:t>
        <a:bodyPr/>
        <a:lstStyle/>
        <a:p>
          <a:r>
            <a:rPr lang="en-US" dirty="0"/>
            <a:t>Condition controlled</a:t>
          </a:r>
          <a:endParaRPr lang="en-PK" dirty="0"/>
        </a:p>
      </dgm:t>
    </dgm:pt>
    <dgm:pt modelId="{0E5378E0-0610-4266-8BCF-8B62D5AE0699}" type="parTrans" cxnId="{E9838732-E46A-4D28-A592-2B3AB3E91D4F}">
      <dgm:prSet/>
      <dgm:spPr/>
      <dgm:t>
        <a:bodyPr/>
        <a:lstStyle/>
        <a:p>
          <a:endParaRPr lang="en-PK"/>
        </a:p>
      </dgm:t>
    </dgm:pt>
    <dgm:pt modelId="{8898C406-7E15-473A-A1D9-79FA7F5493AB}" type="sibTrans" cxnId="{E9838732-E46A-4D28-A592-2B3AB3E91D4F}">
      <dgm:prSet/>
      <dgm:spPr/>
      <dgm:t>
        <a:bodyPr/>
        <a:lstStyle/>
        <a:p>
          <a:endParaRPr lang="en-PK"/>
        </a:p>
      </dgm:t>
    </dgm:pt>
    <dgm:pt modelId="{A141ED86-5844-47B5-A565-831B66ADC4D0}">
      <dgm:prSet phldrT="[Text]"/>
      <dgm:spPr/>
      <dgm:t>
        <a:bodyPr/>
        <a:lstStyle/>
        <a:p>
          <a:r>
            <a:rPr lang="en-US" dirty="0"/>
            <a:t>WHILE LOOP</a:t>
          </a:r>
          <a:endParaRPr lang="en-PK" dirty="0"/>
        </a:p>
      </dgm:t>
    </dgm:pt>
    <dgm:pt modelId="{51D9A388-8CA0-4E1E-A667-5798F8AF2DBD}" type="parTrans" cxnId="{F947B0C7-4BD5-43B8-B32F-77E7C48175EA}">
      <dgm:prSet/>
      <dgm:spPr/>
      <dgm:t>
        <a:bodyPr/>
        <a:lstStyle/>
        <a:p>
          <a:endParaRPr lang="en-PK"/>
        </a:p>
      </dgm:t>
    </dgm:pt>
    <dgm:pt modelId="{C7EFBC42-481E-4082-B0F6-909B1E370A43}" type="sibTrans" cxnId="{F947B0C7-4BD5-43B8-B32F-77E7C48175EA}">
      <dgm:prSet/>
      <dgm:spPr/>
      <dgm:t>
        <a:bodyPr/>
        <a:lstStyle/>
        <a:p>
          <a:endParaRPr lang="en-PK"/>
        </a:p>
      </dgm:t>
    </dgm:pt>
    <dgm:pt modelId="{AC463468-9C16-4314-A40D-155802FD48CF}">
      <dgm:prSet phldrT="[Text]"/>
      <dgm:spPr/>
      <dgm:t>
        <a:bodyPr/>
        <a:lstStyle/>
        <a:p>
          <a:r>
            <a:rPr lang="en-US" dirty="0"/>
            <a:t>Count controlled</a:t>
          </a:r>
          <a:endParaRPr lang="en-PK" dirty="0"/>
        </a:p>
      </dgm:t>
    </dgm:pt>
    <dgm:pt modelId="{8FF7D44C-6E36-498C-8FF9-04892F195677}" type="parTrans" cxnId="{A5C2CFE7-AB0D-48E7-BE98-48CD582D25BD}">
      <dgm:prSet/>
      <dgm:spPr/>
      <dgm:t>
        <a:bodyPr/>
        <a:lstStyle/>
        <a:p>
          <a:endParaRPr lang="en-PK"/>
        </a:p>
      </dgm:t>
    </dgm:pt>
    <dgm:pt modelId="{3914DFA7-5A45-4FCD-A47E-4E0EFE002406}" type="sibTrans" cxnId="{A5C2CFE7-AB0D-48E7-BE98-48CD582D25BD}">
      <dgm:prSet/>
      <dgm:spPr/>
      <dgm:t>
        <a:bodyPr/>
        <a:lstStyle/>
        <a:p>
          <a:endParaRPr lang="en-PK"/>
        </a:p>
      </dgm:t>
    </dgm:pt>
    <dgm:pt modelId="{29168819-2728-42F8-81F5-0807376975C7}">
      <dgm:prSet phldrT="[Text]"/>
      <dgm:spPr/>
      <dgm:t>
        <a:bodyPr/>
        <a:lstStyle/>
        <a:p>
          <a:r>
            <a:rPr lang="en-US" dirty="0"/>
            <a:t>FOR LOOP</a:t>
          </a:r>
          <a:endParaRPr lang="en-PK" dirty="0"/>
        </a:p>
      </dgm:t>
    </dgm:pt>
    <dgm:pt modelId="{FEC94C75-C6B5-4A91-A9FD-ACE59063AD1A}" type="parTrans" cxnId="{89BD3299-521A-4AB8-BA0B-42A790E6DEE0}">
      <dgm:prSet/>
      <dgm:spPr/>
      <dgm:t>
        <a:bodyPr/>
        <a:lstStyle/>
        <a:p>
          <a:endParaRPr lang="en-PK"/>
        </a:p>
      </dgm:t>
    </dgm:pt>
    <dgm:pt modelId="{216E9CDE-7E46-4AC9-89A2-00C79AE21DC3}" type="sibTrans" cxnId="{89BD3299-521A-4AB8-BA0B-42A790E6DEE0}">
      <dgm:prSet/>
      <dgm:spPr/>
      <dgm:t>
        <a:bodyPr/>
        <a:lstStyle/>
        <a:p>
          <a:endParaRPr lang="en-PK"/>
        </a:p>
      </dgm:t>
    </dgm:pt>
    <dgm:pt modelId="{7534E8FA-60FC-49B9-949B-D4689C31BEE2}" type="pres">
      <dgm:prSet presAssocID="{D39F2125-280E-47FE-BD1B-6CA20F92A2C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0BB6F45-C4CB-4EC5-9F24-7A2351003855}" type="pres">
      <dgm:prSet presAssocID="{27963F5A-F81C-4394-8EE7-AD20A491B3C7}" presName="hierRoot1" presStyleCnt="0"/>
      <dgm:spPr/>
    </dgm:pt>
    <dgm:pt modelId="{7A98B80C-E5E0-4943-A7B4-29429B29B83F}" type="pres">
      <dgm:prSet presAssocID="{27963F5A-F81C-4394-8EE7-AD20A491B3C7}" presName="composite" presStyleCnt="0"/>
      <dgm:spPr/>
    </dgm:pt>
    <dgm:pt modelId="{939FD324-29EC-41E6-A737-865B676671CD}" type="pres">
      <dgm:prSet presAssocID="{27963F5A-F81C-4394-8EE7-AD20A491B3C7}" presName="background" presStyleLbl="node0" presStyleIdx="0" presStyleCnt="1"/>
      <dgm:spPr/>
    </dgm:pt>
    <dgm:pt modelId="{50105E18-A937-4ABC-AA38-C6FF5112D490}" type="pres">
      <dgm:prSet presAssocID="{27963F5A-F81C-4394-8EE7-AD20A491B3C7}" presName="text" presStyleLbl="fgAcc0" presStyleIdx="0" presStyleCnt="1">
        <dgm:presLayoutVars>
          <dgm:chPref val="3"/>
        </dgm:presLayoutVars>
      </dgm:prSet>
      <dgm:spPr/>
    </dgm:pt>
    <dgm:pt modelId="{DE6A654F-7926-4E4F-B335-D0EE2FBB333A}" type="pres">
      <dgm:prSet presAssocID="{27963F5A-F81C-4394-8EE7-AD20A491B3C7}" presName="hierChild2" presStyleCnt="0"/>
      <dgm:spPr/>
    </dgm:pt>
    <dgm:pt modelId="{FC89418E-507D-4D05-828B-F747C3AD0E30}" type="pres">
      <dgm:prSet presAssocID="{0E5378E0-0610-4266-8BCF-8B62D5AE0699}" presName="Name10" presStyleLbl="parChTrans1D2" presStyleIdx="0" presStyleCnt="2"/>
      <dgm:spPr/>
    </dgm:pt>
    <dgm:pt modelId="{4AF13EA2-F4C1-4915-90DB-346ED0F692F0}" type="pres">
      <dgm:prSet presAssocID="{008A1A6D-F89C-4815-8AF3-8CCBA767F621}" presName="hierRoot2" presStyleCnt="0"/>
      <dgm:spPr/>
    </dgm:pt>
    <dgm:pt modelId="{EC7EA52B-48B4-4540-8789-DF54538CCAD2}" type="pres">
      <dgm:prSet presAssocID="{008A1A6D-F89C-4815-8AF3-8CCBA767F621}" presName="composite2" presStyleCnt="0"/>
      <dgm:spPr/>
    </dgm:pt>
    <dgm:pt modelId="{7FAEEE5F-AF2B-497A-ACA5-2047D0A06693}" type="pres">
      <dgm:prSet presAssocID="{008A1A6D-F89C-4815-8AF3-8CCBA767F621}" presName="background2" presStyleLbl="node2" presStyleIdx="0" presStyleCnt="2"/>
      <dgm:spPr/>
    </dgm:pt>
    <dgm:pt modelId="{B472D3C2-78D5-455F-BBEB-E01008FC7F83}" type="pres">
      <dgm:prSet presAssocID="{008A1A6D-F89C-4815-8AF3-8CCBA767F621}" presName="text2" presStyleLbl="fgAcc2" presStyleIdx="0" presStyleCnt="2">
        <dgm:presLayoutVars>
          <dgm:chPref val="3"/>
        </dgm:presLayoutVars>
      </dgm:prSet>
      <dgm:spPr/>
    </dgm:pt>
    <dgm:pt modelId="{82B0015E-4CAE-4B2F-9A37-0583395868C6}" type="pres">
      <dgm:prSet presAssocID="{008A1A6D-F89C-4815-8AF3-8CCBA767F621}" presName="hierChild3" presStyleCnt="0"/>
      <dgm:spPr/>
    </dgm:pt>
    <dgm:pt modelId="{95612045-0B75-4B98-AD1D-7015DCF2B8B8}" type="pres">
      <dgm:prSet presAssocID="{51D9A388-8CA0-4E1E-A667-5798F8AF2DBD}" presName="Name17" presStyleLbl="parChTrans1D3" presStyleIdx="0" presStyleCnt="2"/>
      <dgm:spPr/>
    </dgm:pt>
    <dgm:pt modelId="{5A57C380-2E86-4FF7-A319-53783838EFD5}" type="pres">
      <dgm:prSet presAssocID="{A141ED86-5844-47B5-A565-831B66ADC4D0}" presName="hierRoot3" presStyleCnt="0"/>
      <dgm:spPr/>
    </dgm:pt>
    <dgm:pt modelId="{A0D06E54-CAA0-4F81-9F78-D2013E07A479}" type="pres">
      <dgm:prSet presAssocID="{A141ED86-5844-47B5-A565-831B66ADC4D0}" presName="composite3" presStyleCnt="0"/>
      <dgm:spPr/>
    </dgm:pt>
    <dgm:pt modelId="{E1BF5DCA-DDC4-4F1A-A020-3274307257CC}" type="pres">
      <dgm:prSet presAssocID="{A141ED86-5844-47B5-A565-831B66ADC4D0}" presName="background3" presStyleLbl="node3" presStyleIdx="0" presStyleCnt="2"/>
      <dgm:spPr/>
    </dgm:pt>
    <dgm:pt modelId="{5AC19E94-3C25-416B-BFF0-BA2AC83E7E43}" type="pres">
      <dgm:prSet presAssocID="{A141ED86-5844-47B5-A565-831B66ADC4D0}" presName="text3" presStyleLbl="fgAcc3" presStyleIdx="0" presStyleCnt="2">
        <dgm:presLayoutVars>
          <dgm:chPref val="3"/>
        </dgm:presLayoutVars>
      </dgm:prSet>
      <dgm:spPr/>
    </dgm:pt>
    <dgm:pt modelId="{4186E783-7502-4410-8EFE-1636E8ECA198}" type="pres">
      <dgm:prSet presAssocID="{A141ED86-5844-47B5-A565-831B66ADC4D0}" presName="hierChild4" presStyleCnt="0"/>
      <dgm:spPr/>
    </dgm:pt>
    <dgm:pt modelId="{8CD25568-2C0F-4E4C-8BA3-064DBBAB1B9B}" type="pres">
      <dgm:prSet presAssocID="{8FF7D44C-6E36-498C-8FF9-04892F195677}" presName="Name10" presStyleLbl="parChTrans1D2" presStyleIdx="1" presStyleCnt="2"/>
      <dgm:spPr/>
    </dgm:pt>
    <dgm:pt modelId="{23E28B31-F8E2-40D8-92A8-6913DFC050AD}" type="pres">
      <dgm:prSet presAssocID="{AC463468-9C16-4314-A40D-155802FD48CF}" presName="hierRoot2" presStyleCnt="0"/>
      <dgm:spPr/>
    </dgm:pt>
    <dgm:pt modelId="{E9839535-5253-4582-938D-553C1FCA24EA}" type="pres">
      <dgm:prSet presAssocID="{AC463468-9C16-4314-A40D-155802FD48CF}" presName="composite2" presStyleCnt="0"/>
      <dgm:spPr/>
    </dgm:pt>
    <dgm:pt modelId="{06EED5AE-3A6A-49DE-A1B9-7042269FBF18}" type="pres">
      <dgm:prSet presAssocID="{AC463468-9C16-4314-A40D-155802FD48CF}" presName="background2" presStyleLbl="node2" presStyleIdx="1" presStyleCnt="2"/>
      <dgm:spPr/>
    </dgm:pt>
    <dgm:pt modelId="{DDBC066F-EC2B-4EC8-A42D-27BFCA9E373F}" type="pres">
      <dgm:prSet presAssocID="{AC463468-9C16-4314-A40D-155802FD48CF}" presName="text2" presStyleLbl="fgAcc2" presStyleIdx="1" presStyleCnt="2">
        <dgm:presLayoutVars>
          <dgm:chPref val="3"/>
        </dgm:presLayoutVars>
      </dgm:prSet>
      <dgm:spPr/>
    </dgm:pt>
    <dgm:pt modelId="{1A090F1D-874E-472F-89DE-19C4270A3055}" type="pres">
      <dgm:prSet presAssocID="{AC463468-9C16-4314-A40D-155802FD48CF}" presName="hierChild3" presStyleCnt="0"/>
      <dgm:spPr/>
    </dgm:pt>
    <dgm:pt modelId="{AD4B2259-4C97-44F5-AC93-8AFB352ECF29}" type="pres">
      <dgm:prSet presAssocID="{FEC94C75-C6B5-4A91-A9FD-ACE59063AD1A}" presName="Name17" presStyleLbl="parChTrans1D3" presStyleIdx="1" presStyleCnt="2"/>
      <dgm:spPr/>
    </dgm:pt>
    <dgm:pt modelId="{E1B4C472-BD95-4330-B6FF-F546D51DFA45}" type="pres">
      <dgm:prSet presAssocID="{29168819-2728-42F8-81F5-0807376975C7}" presName="hierRoot3" presStyleCnt="0"/>
      <dgm:spPr/>
    </dgm:pt>
    <dgm:pt modelId="{CCBFA229-7B19-46F3-97B0-F127F8BD6CFD}" type="pres">
      <dgm:prSet presAssocID="{29168819-2728-42F8-81F5-0807376975C7}" presName="composite3" presStyleCnt="0"/>
      <dgm:spPr/>
    </dgm:pt>
    <dgm:pt modelId="{463A107F-A810-4D36-AA20-7F68160E4EFD}" type="pres">
      <dgm:prSet presAssocID="{29168819-2728-42F8-81F5-0807376975C7}" presName="background3" presStyleLbl="node3" presStyleIdx="1" presStyleCnt="2"/>
      <dgm:spPr/>
    </dgm:pt>
    <dgm:pt modelId="{2721B9E2-B73E-4818-B0D0-2AA932F2BCB1}" type="pres">
      <dgm:prSet presAssocID="{29168819-2728-42F8-81F5-0807376975C7}" presName="text3" presStyleLbl="fgAcc3" presStyleIdx="1" presStyleCnt="2">
        <dgm:presLayoutVars>
          <dgm:chPref val="3"/>
        </dgm:presLayoutVars>
      </dgm:prSet>
      <dgm:spPr/>
    </dgm:pt>
    <dgm:pt modelId="{DAF44D44-7C0C-4B92-B811-8C8857AA5A04}" type="pres">
      <dgm:prSet presAssocID="{29168819-2728-42F8-81F5-0807376975C7}" presName="hierChild4" presStyleCnt="0"/>
      <dgm:spPr/>
    </dgm:pt>
  </dgm:ptLst>
  <dgm:cxnLst>
    <dgm:cxn modelId="{0FF19509-2813-4DFE-885B-3B39136D41B9}" type="presOf" srcId="{FEC94C75-C6B5-4A91-A9FD-ACE59063AD1A}" destId="{AD4B2259-4C97-44F5-AC93-8AFB352ECF29}" srcOrd="0" destOrd="0" presId="urn:microsoft.com/office/officeart/2005/8/layout/hierarchy1"/>
    <dgm:cxn modelId="{CE354C10-2B4F-42FD-84A5-EF20ED731E7E}" type="presOf" srcId="{8FF7D44C-6E36-498C-8FF9-04892F195677}" destId="{8CD25568-2C0F-4E4C-8BA3-064DBBAB1B9B}" srcOrd="0" destOrd="0" presId="urn:microsoft.com/office/officeart/2005/8/layout/hierarchy1"/>
    <dgm:cxn modelId="{E9838732-E46A-4D28-A592-2B3AB3E91D4F}" srcId="{27963F5A-F81C-4394-8EE7-AD20A491B3C7}" destId="{008A1A6D-F89C-4815-8AF3-8CCBA767F621}" srcOrd="0" destOrd="0" parTransId="{0E5378E0-0610-4266-8BCF-8B62D5AE0699}" sibTransId="{8898C406-7E15-473A-A1D9-79FA7F5493AB}"/>
    <dgm:cxn modelId="{D3C8883B-67BC-4E78-94EC-E3DCE8C3621C}" type="presOf" srcId="{008A1A6D-F89C-4815-8AF3-8CCBA767F621}" destId="{B472D3C2-78D5-455F-BBEB-E01008FC7F83}" srcOrd="0" destOrd="0" presId="urn:microsoft.com/office/officeart/2005/8/layout/hierarchy1"/>
    <dgm:cxn modelId="{5425E83F-C7A4-4302-B743-8BC03777DC1B}" srcId="{D39F2125-280E-47FE-BD1B-6CA20F92A2CD}" destId="{27963F5A-F81C-4394-8EE7-AD20A491B3C7}" srcOrd="0" destOrd="0" parTransId="{79F94151-38FA-4894-B8F3-C0193F271719}" sibTransId="{2643398D-9D76-41A3-9FD8-185C6BA8B566}"/>
    <dgm:cxn modelId="{F25B2D8A-F128-4418-89A5-C5271245B5DE}" type="presOf" srcId="{AC463468-9C16-4314-A40D-155802FD48CF}" destId="{DDBC066F-EC2B-4EC8-A42D-27BFCA9E373F}" srcOrd="0" destOrd="0" presId="urn:microsoft.com/office/officeart/2005/8/layout/hierarchy1"/>
    <dgm:cxn modelId="{9D28DB96-A59F-493F-970C-DB11065820ED}" type="presOf" srcId="{51D9A388-8CA0-4E1E-A667-5798F8AF2DBD}" destId="{95612045-0B75-4B98-AD1D-7015DCF2B8B8}" srcOrd="0" destOrd="0" presId="urn:microsoft.com/office/officeart/2005/8/layout/hierarchy1"/>
    <dgm:cxn modelId="{89BD3299-521A-4AB8-BA0B-42A790E6DEE0}" srcId="{AC463468-9C16-4314-A40D-155802FD48CF}" destId="{29168819-2728-42F8-81F5-0807376975C7}" srcOrd="0" destOrd="0" parTransId="{FEC94C75-C6B5-4A91-A9FD-ACE59063AD1A}" sibTransId="{216E9CDE-7E46-4AC9-89A2-00C79AE21DC3}"/>
    <dgm:cxn modelId="{B037DBA6-7C0C-44D3-8859-EB3D3B07E9AE}" type="presOf" srcId="{29168819-2728-42F8-81F5-0807376975C7}" destId="{2721B9E2-B73E-4818-B0D0-2AA932F2BCB1}" srcOrd="0" destOrd="0" presId="urn:microsoft.com/office/officeart/2005/8/layout/hierarchy1"/>
    <dgm:cxn modelId="{F947B0C7-4BD5-43B8-B32F-77E7C48175EA}" srcId="{008A1A6D-F89C-4815-8AF3-8CCBA767F621}" destId="{A141ED86-5844-47B5-A565-831B66ADC4D0}" srcOrd="0" destOrd="0" parTransId="{51D9A388-8CA0-4E1E-A667-5798F8AF2DBD}" sibTransId="{C7EFBC42-481E-4082-B0F6-909B1E370A43}"/>
    <dgm:cxn modelId="{4A2FD8CE-1356-4397-B488-87BCA10C989C}" type="presOf" srcId="{27963F5A-F81C-4394-8EE7-AD20A491B3C7}" destId="{50105E18-A937-4ABC-AA38-C6FF5112D490}" srcOrd="0" destOrd="0" presId="urn:microsoft.com/office/officeart/2005/8/layout/hierarchy1"/>
    <dgm:cxn modelId="{7B643BDF-80FD-47C0-9670-FD61D177CE1C}" type="presOf" srcId="{0E5378E0-0610-4266-8BCF-8B62D5AE0699}" destId="{FC89418E-507D-4D05-828B-F747C3AD0E30}" srcOrd="0" destOrd="0" presId="urn:microsoft.com/office/officeart/2005/8/layout/hierarchy1"/>
    <dgm:cxn modelId="{F24249E7-1985-4CA0-B0B7-59310E59A8A8}" type="presOf" srcId="{A141ED86-5844-47B5-A565-831B66ADC4D0}" destId="{5AC19E94-3C25-416B-BFF0-BA2AC83E7E43}" srcOrd="0" destOrd="0" presId="urn:microsoft.com/office/officeart/2005/8/layout/hierarchy1"/>
    <dgm:cxn modelId="{A5C2CFE7-AB0D-48E7-BE98-48CD582D25BD}" srcId="{27963F5A-F81C-4394-8EE7-AD20A491B3C7}" destId="{AC463468-9C16-4314-A40D-155802FD48CF}" srcOrd="1" destOrd="0" parTransId="{8FF7D44C-6E36-498C-8FF9-04892F195677}" sibTransId="{3914DFA7-5A45-4FCD-A47E-4E0EFE002406}"/>
    <dgm:cxn modelId="{9A11EFEC-B2F7-4E9E-8612-55B82274AF17}" type="presOf" srcId="{D39F2125-280E-47FE-BD1B-6CA20F92A2CD}" destId="{7534E8FA-60FC-49B9-949B-D4689C31BEE2}" srcOrd="0" destOrd="0" presId="urn:microsoft.com/office/officeart/2005/8/layout/hierarchy1"/>
    <dgm:cxn modelId="{D29FE93B-347D-4FDC-8197-A464820D910C}" type="presParOf" srcId="{7534E8FA-60FC-49B9-949B-D4689C31BEE2}" destId="{40BB6F45-C4CB-4EC5-9F24-7A2351003855}" srcOrd="0" destOrd="0" presId="urn:microsoft.com/office/officeart/2005/8/layout/hierarchy1"/>
    <dgm:cxn modelId="{D0C3C1EF-C317-4BA7-8827-DC85FF9E951D}" type="presParOf" srcId="{40BB6F45-C4CB-4EC5-9F24-7A2351003855}" destId="{7A98B80C-E5E0-4943-A7B4-29429B29B83F}" srcOrd="0" destOrd="0" presId="urn:microsoft.com/office/officeart/2005/8/layout/hierarchy1"/>
    <dgm:cxn modelId="{D4AC597E-F8D7-4248-92F9-C99278349FFF}" type="presParOf" srcId="{7A98B80C-E5E0-4943-A7B4-29429B29B83F}" destId="{939FD324-29EC-41E6-A737-865B676671CD}" srcOrd="0" destOrd="0" presId="urn:microsoft.com/office/officeart/2005/8/layout/hierarchy1"/>
    <dgm:cxn modelId="{0A30D83C-D14D-401C-868F-7773FF89E019}" type="presParOf" srcId="{7A98B80C-E5E0-4943-A7B4-29429B29B83F}" destId="{50105E18-A937-4ABC-AA38-C6FF5112D490}" srcOrd="1" destOrd="0" presId="urn:microsoft.com/office/officeart/2005/8/layout/hierarchy1"/>
    <dgm:cxn modelId="{CE21B75F-A775-4289-BDF3-E5D812EC7AD6}" type="presParOf" srcId="{40BB6F45-C4CB-4EC5-9F24-7A2351003855}" destId="{DE6A654F-7926-4E4F-B335-D0EE2FBB333A}" srcOrd="1" destOrd="0" presId="urn:microsoft.com/office/officeart/2005/8/layout/hierarchy1"/>
    <dgm:cxn modelId="{2DA6F993-B2C4-446D-8127-BF1D40674606}" type="presParOf" srcId="{DE6A654F-7926-4E4F-B335-D0EE2FBB333A}" destId="{FC89418E-507D-4D05-828B-F747C3AD0E30}" srcOrd="0" destOrd="0" presId="urn:microsoft.com/office/officeart/2005/8/layout/hierarchy1"/>
    <dgm:cxn modelId="{AE670073-39A5-4781-B3A0-F3BDD16725D9}" type="presParOf" srcId="{DE6A654F-7926-4E4F-B335-D0EE2FBB333A}" destId="{4AF13EA2-F4C1-4915-90DB-346ED0F692F0}" srcOrd="1" destOrd="0" presId="urn:microsoft.com/office/officeart/2005/8/layout/hierarchy1"/>
    <dgm:cxn modelId="{4DBC9C49-B169-4DB4-B2E3-CD38A843F77D}" type="presParOf" srcId="{4AF13EA2-F4C1-4915-90DB-346ED0F692F0}" destId="{EC7EA52B-48B4-4540-8789-DF54538CCAD2}" srcOrd="0" destOrd="0" presId="urn:microsoft.com/office/officeart/2005/8/layout/hierarchy1"/>
    <dgm:cxn modelId="{6F27DA8D-40B7-4EA1-A52C-D9547EB7E479}" type="presParOf" srcId="{EC7EA52B-48B4-4540-8789-DF54538CCAD2}" destId="{7FAEEE5F-AF2B-497A-ACA5-2047D0A06693}" srcOrd="0" destOrd="0" presId="urn:microsoft.com/office/officeart/2005/8/layout/hierarchy1"/>
    <dgm:cxn modelId="{F74F92DA-5275-4832-81BD-72FFAB895DAD}" type="presParOf" srcId="{EC7EA52B-48B4-4540-8789-DF54538CCAD2}" destId="{B472D3C2-78D5-455F-BBEB-E01008FC7F83}" srcOrd="1" destOrd="0" presId="urn:microsoft.com/office/officeart/2005/8/layout/hierarchy1"/>
    <dgm:cxn modelId="{3CFF728A-8C56-4556-AF1B-9087836E1D35}" type="presParOf" srcId="{4AF13EA2-F4C1-4915-90DB-346ED0F692F0}" destId="{82B0015E-4CAE-4B2F-9A37-0583395868C6}" srcOrd="1" destOrd="0" presId="urn:microsoft.com/office/officeart/2005/8/layout/hierarchy1"/>
    <dgm:cxn modelId="{AC04DD1D-A91D-45E6-B6E8-E97CE4BFD878}" type="presParOf" srcId="{82B0015E-4CAE-4B2F-9A37-0583395868C6}" destId="{95612045-0B75-4B98-AD1D-7015DCF2B8B8}" srcOrd="0" destOrd="0" presId="urn:microsoft.com/office/officeart/2005/8/layout/hierarchy1"/>
    <dgm:cxn modelId="{9736DC7D-3FC2-4BB4-A0FA-6FF51E41438A}" type="presParOf" srcId="{82B0015E-4CAE-4B2F-9A37-0583395868C6}" destId="{5A57C380-2E86-4FF7-A319-53783838EFD5}" srcOrd="1" destOrd="0" presId="urn:microsoft.com/office/officeart/2005/8/layout/hierarchy1"/>
    <dgm:cxn modelId="{F05398B9-21DF-4B43-8AAD-E178BF8006C5}" type="presParOf" srcId="{5A57C380-2E86-4FF7-A319-53783838EFD5}" destId="{A0D06E54-CAA0-4F81-9F78-D2013E07A479}" srcOrd="0" destOrd="0" presId="urn:microsoft.com/office/officeart/2005/8/layout/hierarchy1"/>
    <dgm:cxn modelId="{0A368038-2904-4E1D-A0D5-D9A4E9F4AA19}" type="presParOf" srcId="{A0D06E54-CAA0-4F81-9F78-D2013E07A479}" destId="{E1BF5DCA-DDC4-4F1A-A020-3274307257CC}" srcOrd="0" destOrd="0" presId="urn:microsoft.com/office/officeart/2005/8/layout/hierarchy1"/>
    <dgm:cxn modelId="{685DCEA3-A192-4769-BD8E-ABD19E5D3F0B}" type="presParOf" srcId="{A0D06E54-CAA0-4F81-9F78-D2013E07A479}" destId="{5AC19E94-3C25-416B-BFF0-BA2AC83E7E43}" srcOrd="1" destOrd="0" presId="urn:microsoft.com/office/officeart/2005/8/layout/hierarchy1"/>
    <dgm:cxn modelId="{643A4FA8-9AEA-48ED-85E4-BD928D8FFCB8}" type="presParOf" srcId="{5A57C380-2E86-4FF7-A319-53783838EFD5}" destId="{4186E783-7502-4410-8EFE-1636E8ECA198}" srcOrd="1" destOrd="0" presId="urn:microsoft.com/office/officeart/2005/8/layout/hierarchy1"/>
    <dgm:cxn modelId="{4CBA6FE4-DB51-4851-904F-3EB50FE700A4}" type="presParOf" srcId="{DE6A654F-7926-4E4F-B335-D0EE2FBB333A}" destId="{8CD25568-2C0F-4E4C-8BA3-064DBBAB1B9B}" srcOrd="2" destOrd="0" presId="urn:microsoft.com/office/officeart/2005/8/layout/hierarchy1"/>
    <dgm:cxn modelId="{91C3543E-0E51-4480-A510-6A8C837C26A9}" type="presParOf" srcId="{DE6A654F-7926-4E4F-B335-D0EE2FBB333A}" destId="{23E28B31-F8E2-40D8-92A8-6913DFC050AD}" srcOrd="3" destOrd="0" presId="urn:microsoft.com/office/officeart/2005/8/layout/hierarchy1"/>
    <dgm:cxn modelId="{990D1657-1BF6-431F-9F77-2366959D38F7}" type="presParOf" srcId="{23E28B31-F8E2-40D8-92A8-6913DFC050AD}" destId="{E9839535-5253-4582-938D-553C1FCA24EA}" srcOrd="0" destOrd="0" presId="urn:microsoft.com/office/officeart/2005/8/layout/hierarchy1"/>
    <dgm:cxn modelId="{3D51FD8B-57EE-4808-B7CB-60991C7FE25A}" type="presParOf" srcId="{E9839535-5253-4582-938D-553C1FCA24EA}" destId="{06EED5AE-3A6A-49DE-A1B9-7042269FBF18}" srcOrd="0" destOrd="0" presId="urn:microsoft.com/office/officeart/2005/8/layout/hierarchy1"/>
    <dgm:cxn modelId="{1D90577B-8B2B-4D22-AE1C-A42040BAF287}" type="presParOf" srcId="{E9839535-5253-4582-938D-553C1FCA24EA}" destId="{DDBC066F-EC2B-4EC8-A42D-27BFCA9E373F}" srcOrd="1" destOrd="0" presId="urn:microsoft.com/office/officeart/2005/8/layout/hierarchy1"/>
    <dgm:cxn modelId="{99C92C4B-FC9E-4AB7-9690-5BD93E115FAC}" type="presParOf" srcId="{23E28B31-F8E2-40D8-92A8-6913DFC050AD}" destId="{1A090F1D-874E-472F-89DE-19C4270A3055}" srcOrd="1" destOrd="0" presId="urn:microsoft.com/office/officeart/2005/8/layout/hierarchy1"/>
    <dgm:cxn modelId="{566E97C7-2929-4B54-B6B1-9DBF6BFDAAEA}" type="presParOf" srcId="{1A090F1D-874E-472F-89DE-19C4270A3055}" destId="{AD4B2259-4C97-44F5-AC93-8AFB352ECF29}" srcOrd="0" destOrd="0" presId="urn:microsoft.com/office/officeart/2005/8/layout/hierarchy1"/>
    <dgm:cxn modelId="{380D6180-5458-41D8-94B2-7812B276F583}" type="presParOf" srcId="{1A090F1D-874E-472F-89DE-19C4270A3055}" destId="{E1B4C472-BD95-4330-B6FF-F546D51DFA45}" srcOrd="1" destOrd="0" presId="urn:microsoft.com/office/officeart/2005/8/layout/hierarchy1"/>
    <dgm:cxn modelId="{8EB77895-D935-4EFD-AA35-90A40F3526C3}" type="presParOf" srcId="{E1B4C472-BD95-4330-B6FF-F546D51DFA45}" destId="{CCBFA229-7B19-46F3-97B0-F127F8BD6CFD}" srcOrd="0" destOrd="0" presId="urn:microsoft.com/office/officeart/2005/8/layout/hierarchy1"/>
    <dgm:cxn modelId="{93B9DB32-8599-4961-8DFF-3F4E313C8B6D}" type="presParOf" srcId="{CCBFA229-7B19-46F3-97B0-F127F8BD6CFD}" destId="{463A107F-A810-4D36-AA20-7F68160E4EFD}" srcOrd="0" destOrd="0" presId="urn:microsoft.com/office/officeart/2005/8/layout/hierarchy1"/>
    <dgm:cxn modelId="{25763ABE-9040-4203-B035-E904DCDC6603}" type="presParOf" srcId="{CCBFA229-7B19-46F3-97B0-F127F8BD6CFD}" destId="{2721B9E2-B73E-4818-B0D0-2AA932F2BCB1}" srcOrd="1" destOrd="0" presId="urn:microsoft.com/office/officeart/2005/8/layout/hierarchy1"/>
    <dgm:cxn modelId="{143940D9-67F8-4987-8EB6-97867E200192}" type="presParOf" srcId="{E1B4C472-BD95-4330-B6FF-F546D51DFA45}" destId="{DAF44D44-7C0C-4B92-B811-8C8857AA5A0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4B2259-4C97-44F5-AC93-8AFB352ECF29}">
      <dsp:nvSpPr>
        <dsp:cNvPr id="0" name=""/>
        <dsp:cNvSpPr/>
      </dsp:nvSpPr>
      <dsp:spPr>
        <a:xfrm>
          <a:off x="6144004" y="2619731"/>
          <a:ext cx="91440" cy="4878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786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D25568-2C0F-4E4C-8BA3-064DBBAB1B9B}">
      <dsp:nvSpPr>
        <dsp:cNvPr id="0" name=""/>
        <dsp:cNvSpPr/>
      </dsp:nvSpPr>
      <dsp:spPr>
        <a:xfrm>
          <a:off x="5164607" y="1066678"/>
          <a:ext cx="1025116" cy="487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464"/>
              </a:lnTo>
              <a:lnTo>
                <a:pt x="1025116" y="332464"/>
              </a:lnTo>
              <a:lnTo>
                <a:pt x="1025116" y="4878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612045-0B75-4B98-AD1D-7015DCF2B8B8}">
      <dsp:nvSpPr>
        <dsp:cNvPr id="0" name=""/>
        <dsp:cNvSpPr/>
      </dsp:nvSpPr>
      <dsp:spPr>
        <a:xfrm>
          <a:off x="4093770" y="2619731"/>
          <a:ext cx="91440" cy="4878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786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89418E-507D-4D05-828B-F747C3AD0E30}">
      <dsp:nvSpPr>
        <dsp:cNvPr id="0" name=""/>
        <dsp:cNvSpPr/>
      </dsp:nvSpPr>
      <dsp:spPr>
        <a:xfrm>
          <a:off x="4139490" y="1066678"/>
          <a:ext cx="1025116" cy="487862"/>
        </a:xfrm>
        <a:custGeom>
          <a:avLst/>
          <a:gdLst/>
          <a:ahLst/>
          <a:cxnLst/>
          <a:rect l="0" t="0" r="0" b="0"/>
          <a:pathLst>
            <a:path>
              <a:moveTo>
                <a:pt x="1025116" y="0"/>
              </a:moveTo>
              <a:lnTo>
                <a:pt x="1025116" y="332464"/>
              </a:lnTo>
              <a:lnTo>
                <a:pt x="0" y="332464"/>
              </a:lnTo>
              <a:lnTo>
                <a:pt x="0" y="4878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9FD324-29EC-41E6-A737-865B676671CD}">
      <dsp:nvSpPr>
        <dsp:cNvPr id="0" name=""/>
        <dsp:cNvSpPr/>
      </dsp:nvSpPr>
      <dsp:spPr>
        <a:xfrm>
          <a:off x="4325875" y="1489"/>
          <a:ext cx="1677464" cy="106518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105E18-A937-4ABC-AA38-C6FF5112D490}">
      <dsp:nvSpPr>
        <dsp:cNvPr id="0" name=""/>
        <dsp:cNvSpPr/>
      </dsp:nvSpPr>
      <dsp:spPr>
        <a:xfrm>
          <a:off x="4512260" y="178554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Broad categories of Loops:</a:t>
          </a:r>
          <a:endParaRPr lang="en-PK" sz="2000" b="1" kern="1200" dirty="0"/>
        </a:p>
      </dsp:txBody>
      <dsp:txXfrm>
        <a:off x="4543458" y="209752"/>
        <a:ext cx="1615068" cy="1002793"/>
      </dsp:txXfrm>
    </dsp:sp>
    <dsp:sp modelId="{7FAEEE5F-AF2B-497A-ACA5-2047D0A06693}">
      <dsp:nvSpPr>
        <dsp:cNvPr id="0" name=""/>
        <dsp:cNvSpPr/>
      </dsp:nvSpPr>
      <dsp:spPr>
        <a:xfrm>
          <a:off x="3300758" y="1554541"/>
          <a:ext cx="1677464" cy="106518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72D3C2-78D5-455F-BBEB-E01008FC7F83}">
      <dsp:nvSpPr>
        <dsp:cNvPr id="0" name=""/>
        <dsp:cNvSpPr/>
      </dsp:nvSpPr>
      <dsp:spPr>
        <a:xfrm>
          <a:off x="3487143" y="1731606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Condition controlled</a:t>
          </a:r>
          <a:endParaRPr lang="en-PK" sz="2000" kern="1200" dirty="0"/>
        </a:p>
      </dsp:txBody>
      <dsp:txXfrm>
        <a:off x="3518341" y="1762804"/>
        <a:ext cx="1615068" cy="1002793"/>
      </dsp:txXfrm>
    </dsp:sp>
    <dsp:sp modelId="{E1BF5DCA-DDC4-4F1A-A020-3274307257CC}">
      <dsp:nvSpPr>
        <dsp:cNvPr id="0" name=""/>
        <dsp:cNvSpPr/>
      </dsp:nvSpPr>
      <dsp:spPr>
        <a:xfrm>
          <a:off x="3300758" y="3107593"/>
          <a:ext cx="1677464" cy="106518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C19E94-3C25-416B-BFF0-BA2AC83E7E43}">
      <dsp:nvSpPr>
        <dsp:cNvPr id="0" name=""/>
        <dsp:cNvSpPr/>
      </dsp:nvSpPr>
      <dsp:spPr>
        <a:xfrm>
          <a:off x="3487143" y="3284659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WHILE LOOP</a:t>
          </a:r>
          <a:endParaRPr lang="en-PK" sz="2000" kern="1200" dirty="0"/>
        </a:p>
      </dsp:txBody>
      <dsp:txXfrm>
        <a:off x="3518341" y="3315857"/>
        <a:ext cx="1615068" cy="1002793"/>
      </dsp:txXfrm>
    </dsp:sp>
    <dsp:sp modelId="{06EED5AE-3A6A-49DE-A1B9-7042269FBF18}">
      <dsp:nvSpPr>
        <dsp:cNvPr id="0" name=""/>
        <dsp:cNvSpPr/>
      </dsp:nvSpPr>
      <dsp:spPr>
        <a:xfrm>
          <a:off x="5350992" y="1554541"/>
          <a:ext cx="1677464" cy="106518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BC066F-EC2B-4EC8-A42D-27BFCA9E373F}">
      <dsp:nvSpPr>
        <dsp:cNvPr id="0" name=""/>
        <dsp:cNvSpPr/>
      </dsp:nvSpPr>
      <dsp:spPr>
        <a:xfrm>
          <a:off x="5537377" y="1731606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Count controlled</a:t>
          </a:r>
          <a:endParaRPr lang="en-PK" sz="2000" kern="1200" dirty="0"/>
        </a:p>
      </dsp:txBody>
      <dsp:txXfrm>
        <a:off x="5568575" y="1762804"/>
        <a:ext cx="1615068" cy="1002793"/>
      </dsp:txXfrm>
    </dsp:sp>
    <dsp:sp modelId="{463A107F-A810-4D36-AA20-7F68160E4EFD}">
      <dsp:nvSpPr>
        <dsp:cNvPr id="0" name=""/>
        <dsp:cNvSpPr/>
      </dsp:nvSpPr>
      <dsp:spPr>
        <a:xfrm>
          <a:off x="5350992" y="3107593"/>
          <a:ext cx="1677464" cy="106518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21B9E2-B73E-4818-B0D0-2AA932F2BCB1}">
      <dsp:nvSpPr>
        <dsp:cNvPr id="0" name=""/>
        <dsp:cNvSpPr/>
      </dsp:nvSpPr>
      <dsp:spPr>
        <a:xfrm>
          <a:off x="5537377" y="3284659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FOR LOOP</a:t>
          </a:r>
          <a:endParaRPr lang="en-PK" sz="2000" kern="1200" dirty="0"/>
        </a:p>
      </dsp:txBody>
      <dsp:txXfrm>
        <a:off x="5568575" y="3315857"/>
        <a:ext cx="1615068" cy="10027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D2F38-0D7B-413A-92E3-67DA94A395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DA22B6-4DB1-4CDB-9498-329F192964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670BD-E03E-4C3D-B08D-658B56BF0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D319-396B-4490-A888-40CD66E1BD2E}" type="datetimeFigureOut">
              <a:rPr lang="en-PK" smtClean="0"/>
              <a:t>11/05/2021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A1403-91BF-491C-BEE9-B9E7500C5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83C10-5181-4547-8F32-A2794BF30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5A5B-EF01-4D0A-8B12-9118B9E17C0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67118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B9594-07C8-41C1-8E7E-6AEB9A6D3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F3B86-9B85-49CB-A731-5BE54893C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3B125-754D-4A7F-B599-264FD4DE2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D319-396B-4490-A888-40CD66E1BD2E}" type="datetimeFigureOut">
              <a:rPr lang="en-PK" smtClean="0"/>
              <a:t>11/05/2021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0F913-05D4-42FE-9104-84374AA28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97067-1F5D-4954-AEF1-1781909F3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5A5B-EF01-4D0A-8B12-9118B9E17C0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27050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D192E3-CB98-4B1F-B026-0FE800D51C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8E0EFD-D76B-4F0B-A90B-AF6ED4A7A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AB2F7-D7EE-4D45-8B5E-746ED381C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D319-396B-4490-A888-40CD66E1BD2E}" type="datetimeFigureOut">
              <a:rPr lang="en-PK" smtClean="0"/>
              <a:t>11/05/2021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76789-FA3F-42A6-AD5D-28AB3DEA3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17870-DC4D-4591-8626-E38E6A338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5A5B-EF01-4D0A-8B12-9118B9E17C0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66108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80741-B84E-4E43-B81E-A24C0F840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06509-EEFD-47E9-B725-B9403AD5B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132ED-C266-4F3B-AF50-D070DF5DC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D319-396B-4490-A888-40CD66E1BD2E}" type="datetimeFigureOut">
              <a:rPr lang="en-PK" smtClean="0"/>
              <a:t>11/05/2021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F6FE3-717F-4B20-8725-394BC34F6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7DADB-0187-4FDC-A368-A04D6FA93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5A5B-EF01-4D0A-8B12-9118B9E17C0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19396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8563E-7F49-4E2D-9C64-E66EBAA67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5CFC2-498D-4FD0-AAD6-54C456C88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09062-66AD-4EED-BF0E-8317F947F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D319-396B-4490-A888-40CD66E1BD2E}" type="datetimeFigureOut">
              <a:rPr lang="en-PK" smtClean="0"/>
              <a:t>11/05/2021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F495A-822F-414A-A421-E1A57E317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0A82C-2847-4393-87B9-9C81F0E53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5A5B-EF01-4D0A-8B12-9118B9E17C0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73634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40703-E7DE-4F90-91CB-9C884D4E5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755DC-08B9-4658-9295-7499EB3F9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085C26-D3D6-4E76-8DD1-FC1D3A1CD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13A1E-5D93-48CE-A2EB-FB78972EA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D319-396B-4490-A888-40CD66E1BD2E}" type="datetimeFigureOut">
              <a:rPr lang="en-PK" smtClean="0"/>
              <a:t>11/05/2021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3A1FE-A022-451D-91B4-DD719C5AB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733628-E72B-4BAF-AA6A-B68AAF0B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5A5B-EF01-4D0A-8B12-9118B9E17C0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05829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113E0-3C92-476D-A6C0-DC9CD99B2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24ADE-7E24-47D0-AB19-C9D941330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519815-19E9-4699-B6A6-B3907706E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D9B38-8559-4BA9-B510-FAD595DBE7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9E464-E876-44CE-BC4B-5DC6714DF8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E9672E-13A5-4EBD-BE88-DD3AFE217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D319-396B-4490-A888-40CD66E1BD2E}" type="datetimeFigureOut">
              <a:rPr lang="en-PK" smtClean="0"/>
              <a:t>11/05/2021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161595-76F3-4293-8114-810E24538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69A63B-01BB-4789-ACDC-D1912E15E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5A5B-EF01-4D0A-8B12-9118B9E17C0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45083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4D57F-66AF-46C4-8C55-681FBBAA5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C856B3-0FCD-4C11-B935-BDA6E2993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D319-396B-4490-A888-40CD66E1BD2E}" type="datetimeFigureOut">
              <a:rPr lang="en-PK" smtClean="0"/>
              <a:t>11/05/2021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BBDE66-D2BE-42C6-84D4-65FB2BB45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F1654A-E9DE-465B-981A-C59DD4145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5A5B-EF01-4D0A-8B12-9118B9E17C0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75642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A377A1-E3DE-420C-B781-E71CF6830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D319-396B-4490-A888-40CD66E1BD2E}" type="datetimeFigureOut">
              <a:rPr lang="en-PK" smtClean="0"/>
              <a:t>11/05/2021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64DF97-124C-47CB-B73C-68405088E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48183D-A650-4028-A9B4-EEDE1DBBC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5A5B-EF01-4D0A-8B12-9118B9E17C0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24096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2CAD-A455-4DBF-895B-90ADC503A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7F8D3-CA36-4573-BC6D-0BB5AE860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FCC5D-B8D2-45F5-97B0-17B95F338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390E1-8D8F-46F1-B5CC-C08FA9B83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D319-396B-4490-A888-40CD66E1BD2E}" type="datetimeFigureOut">
              <a:rPr lang="en-PK" smtClean="0"/>
              <a:t>11/05/2021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95583-53E8-454F-A1C6-02030CCB2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0F221-7CAC-4DDF-904C-19CBC82B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5A5B-EF01-4D0A-8B12-9118B9E17C0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47194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348B8-BB49-48A8-8A49-B5A542721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B58A85-0D39-49BD-AEF1-53691A386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0D9955-B722-4002-B797-720C6A7C2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CD7901-2268-453F-9695-CE501FDC6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D319-396B-4490-A888-40CD66E1BD2E}" type="datetimeFigureOut">
              <a:rPr lang="en-PK" smtClean="0"/>
              <a:t>11/05/2021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132121-D919-474C-8156-97373043C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9C80D-9B0F-40B1-84D3-E2E1FEA5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5A5B-EF01-4D0A-8B12-9118B9E17C0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96484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2186BF-C08C-4279-84D2-F47C6739C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6B336-F5D7-4233-86EE-0909807A6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7AE60-DD33-4CD6-8DAD-5EE6623B59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AD319-396B-4490-A888-40CD66E1BD2E}" type="datetimeFigureOut">
              <a:rPr lang="en-PK" smtClean="0"/>
              <a:t>11/05/2021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8BEE5-25AB-4A89-9105-26AF8290AC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7F31F-13F3-442C-B0CA-6667C2287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35A5B-EF01-4D0A-8B12-9118B9E17C0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50874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98849-8041-4E87-B6E7-68F01094D5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Loops using Python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7E8706-166F-430E-B4E6-7E600A3155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</a:t>
            </a:r>
          </a:p>
          <a:p>
            <a:r>
              <a:rPr lang="en-US" dirty="0"/>
              <a:t>Adnan Amin</a:t>
            </a:r>
          </a:p>
          <a:p>
            <a:r>
              <a:rPr lang="en-US" sz="1600" dirty="0"/>
              <a:t>Lecturer, </a:t>
            </a:r>
            <a:r>
              <a:rPr lang="en-US" sz="1600" dirty="0" err="1"/>
              <a:t>IMSciences</a:t>
            </a:r>
            <a:endParaRPr lang="en-US" sz="1600" dirty="0"/>
          </a:p>
          <a:p>
            <a:r>
              <a:rPr lang="en-US" sz="1600" dirty="0"/>
              <a:t>adnan.amin@imsciences.edu.pk</a:t>
            </a:r>
            <a:endParaRPr lang="en-PK" sz="1600" dirty="0"/>
          </a:p>
        </p:txBody>
      </p:sp>
    </p:spTree>
    <p:extLst>
      <p:ext uri="{BB962C8B-B14F-4D97-AF65-F5344CB8AC3E}">
        <p14:creationId xmlns:p14="http://schemas.microsoft.com/office/powerpoint/2010/main" val="1480470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15424-00FB-4EF8-A8F3-B91CA3DBB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square of first 11 integers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5C6E6-9E13-429F-80CA-4F6743F33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number in range(1, 11):</a:t>
            </a:r>
          </a:p>
          <a:p>
            <a:pPr lvl="1"/>
            <a:r>
              <a:rPr lang="en-US" dirty="0"/>
              <a:t>square = number**2</a:t>
            </a:r>
          </a:p>
          <a:p>
            <a:pPr lvl="1"/>
            <a:r>
              <a:rPr lang="en-US" dirty="0"/>
              <a:t>print(number, '\t', square)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757D6E-033E-4615-BF96-ECA1330C5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844" y="1791186"/>
            <a:ext cx="1963537" cy="342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908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6D78A-1319-4E21-96D3-94C0648AB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Nested Loop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EAFC8-8DB3-4638-B4DA-8D29757B2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loop that is inside another loop is called a nested loop.</a:t>
            </a:r>
            <a:endParaRPr lang="en-P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6A1201-F784-41BD-89F9-F34235A509CD}"/>
              </a:ext>
            </a:extLst>
          </p:cNvPr>
          <p:cNvSpPr txBox="1"/>
          <p:nvPr/>
        </p:nvSpPr>
        <p:spPr>
          <a:xfrm>
            <a:off x="1080654" y="2505670"/>
            <a:ext cx="4336473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PK" dirty="0"/>
              <a:t>for minutes in range(60):</a:t>
            </a:r>
          </a:p>
          <a:p>
            <a:r>
              <a:rPr lang="en-PK" dirty="0"/>
              <a:t>    for seconds in range(60):</a:t>
            </a:r>
          </a:p>
          <a:p>
            <a:r>
              <a:rPr lang="en-PK" dirty="0"/>
              <a:t>        print(minutes, ':', seconds)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B04CBA-AC2F-4FB5-B886-D2EB034DA192}"/>
              </a:ext>
            </a:extLst>
          </p:cNvPr>
          <p:cNvSpPr txBox="1"/>
          <p:nvPr/>
        </p:nvSpPr>
        <p:spPr>
          <a:xfrm>
            <a:off x="1080654" y="4109045"/>
            <a:ext cx="4336473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PK" dirty="0"/>
              <a:t>for hours in range(24):</a:t>
            </a:r>
          </a:p>
          <a:p>
            <a:r>
              <a:rPr lang="en-PK" dirty="0"/>
              <a:t>    for minutes in range(60):</a:t>
            </a:r>
          </a:p>
          <a:p>
            <a:r>
              <a:rPr lang="en-PK" dirty="0"/>
              <a:t>        for seconds in range(60):</a:t>
            </a:r>
          </a:p>
          <a:p>
            <a:r>
              <a:rPr lang="en-PK" dirty="0"/>
              <a:t>            print(hours, ':', minutes, ':', seconds)</a:t>
            </a:r>
          </a:p>
        </p:txBody>
      </p:sp>
    </p:spTree>
    <p:extLst>
      <p:ext uri="{BB962C8B-B14F-4D97-AF65-F5344CB8AC3E}">
        <p14:creationId xmlns:p14="http://schemas.microsoft.com/office/powerpoint/2010/main" val="3306854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2B19A-5A3C-4DB0-8044-CC0881030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Assignment-1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9EDFA-AEE6-4856-9C33-C582B1CCB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that uses nested loops to draw this pattern:</a:t>
            </a:r>
          </a:p>
          <a:p>
            <a:r>
              <a:rPr lang="en-US" dirty="0"/>
              <a:t>*******</a:t>
            </a:r>
          </a:p>
          <a:p>
            <a:r>
              <a:rPr lang="en-US" dirty="0"/>
              <a:t>******</a:t>
            </a:r>
          </a:p>
          <a:p>
            <a:r>
              <a:rPr lang="en-US" dirty="0"/>
              <a:t>*****</a:t>
            </a:r>
          </a:p>
          <a:p>
            <a:r>
              <a:rPr lang="en-US" dirty="0"/>
              <a:t>****</a:t>
            </a:r>
          </a:p>
          <a:p>
            <a:r>
              <a:rPr lang="en-US" dirty="0"/>
              <a:t>***</a:t>
            </a:r>
          </a:p>
          <a:p>
            <a:r>
              <a:rPr lang="en-US" dirty="0"/>
              <a:t>**</a:t>
            </a:r>
          </a:p>
          <a:p>
            <a:r>
              <a:rPr lang="en-US" dirty="0"/>
              <a:t>*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216774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E3EE9-ACF3-41BC-8C8A-B38722F25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Assignment-2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CF887-9023-4D04-9D82-F1C5CF593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that uses nested loops to draw this pattern:</a:t>
            </a:r>
          </a:p>
          <a:p>
            <a:r>
              <a:rPr lang="en-US" dirty="0"/>
              <a:t>##</a:t>
            </a:r>
          </a:p>
          <a:p>
            <a:r>
              <a:rPr lang="en-US" dirty="0"/>
              <a:t># #</a:t>
            </a:r>
          </a:p>
          <a:p>
            <a:r>
              <a:rPr lang="en-US" dirty="0"/>
              <a:t>#  #</a:t>
            </a:r>
          </a:p>
          <a:p>
            <a:r>
              <a:rPr lang="en-US" dirty="0"/>
              <a:t>#   #</a:t>
            </a:r>
          </a:p>
          <a:p>
            <a:r>
              <a:rPr lang="en-US" dirty="0"/>
              <a:t>#    #</a:t>
            </a:r>
          </a:p>
          <a:p>
            <a:r>
              <a:rPr lang="en-US" dirty="0"/>
              <a:t>#     #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291401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C4D67-4B07-465B-8E3B-9686222BE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6165"/>
          </a:xfrm>
        </p:spPr>
        <p:txBody>
          <a:bodyPr/>
          <a:lstStyle/>
          <a:p>
            <a:r>
              <a:rPr lang="en-US" b="1" dirty="0"/>
              <a:t>Loops in python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CAE64-12F1-4EF1-A9F1-8C1235BE8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loop in programming language causes a statement or set of statements to execute repeatedly (again and again).</a:t>
            </a:r>
          </a:p>
          <a:p>
            <a:r>
              <a:rPr lang="en-US" dirty="0"/>
              <a:t>Programmers commonly have to write code that performs the same task over and over.</a:t>
            </a:r>
          </a:p>
          <a:p>
            <a:endParaRPr lang="en-P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99F159-C5D9-45AE-A5CE-C6BBEBE0FDEA}"/>
              </a:ext>
            </a:extLst>
          </p:cNvPr>
          <p:cNvSpPr txBox="1"/>
          <p:nvPr/>
        </p:nvSpPr>
        <p:spPr>
          <a:xfrm>
            <a:off x="1039091" y="3995678"/>
            <a:ext cx="1245341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One way:</a:t>
            </a:r>
          </a:p>
          <a:p>
            <a:r>
              <a:rPr lang="en-US" dirty="0"/>
              <a:t>print(1)</a:t>
            </a:r>
          </a:p>
          <a:p>
            <a:r>
              <a:rPr lang="en-US" dirty="0"/>
              <a:t>print(2)</a:t>
            </a:r>
          </a:p>
          <a:p>
            <a:r>
              <a:rPr lang="en-US" dirty="0"/>
              <a:t>print(3)</a:t>
            </a:r>
          </a:p>
          <a:p>
            <a:r>
              <a:rPr lang="en-US" dirty="0"/>
              <a:t>….</a:t>
            </a:r>
          </a:p>
          <a:p>
            <a:r>
              <a:rPr lang="en-US" dirty="0"/>
              <a:t>….</a:t>
            </a:r>
          </a:p>
          <a:p>
            <a:r>
              <a:rPr lang="en-US" dirty="0"/>
              <a:t>….</a:t>
            </a:r>
            <a:endParaRPr lang="en-PK" dirty="0"/>
          </a:p>
          <a:p>
            <a:r>
              <a:rPr lang="en-US" dirty="0"/>
              <a:t>print(1000)</a:t>
            </a:r>
            <a:endParaRPr lang="en-P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088208-0123-4CAD-8673-A20BFFDC72A0}"/>
              </a:ext>
            </a:extLst>
          </p:cNvPr>
          <p:cNvSpPr txBox="1"/>
          <p:nvPr/>
        </p:nvSpPr>
        <p:spPr>
          <a:xfrm>
            <a:off x="3422073" y="4059382"/>
            <a:ext cx="2045432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Second way: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range(1000):</a:t>
            </a:r>
          </a:p>
          <a:p>
            <a:r>
              <a:rPr lang="en-US" dirty="0"/>
              <a:t>       print(</a:t>
            </a:r>
            <a:r>
              <a:rPr lang="en-US" dirty="0" err="1"/>
              <a:t>i</a:t>
            </a:r>
            <a:r>
              <a:rPr lang="en-US" dirty="0"/>
              <a:t>)</a:t>
            </a:r>
            <a:endParaRPr lang="en-PK" dirty="0"/>
          </a:p>
          <a:p>
            <a:endParaRPr lang="en-PK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853100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BC514-33C0-4A00-B76E-0411D17D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0948"/>
          </a:xfrm>
        </p:spPr>
        <p:txBody>
          <a:bodyPr>
            <a:normAutofit/>
          </a:bodyPr>
          <a:lstStyle/>
          <a:p>
            <a:r>
              <a:rPr lang="en-US" sz="4000" b="1" dirty="0"/>
              <a:t>Condition-Controlled and Count-Controlled Loops</a:t>
            </a:r>
            <a:endParaRPr lang="en-PK" sz="4000" b="1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2FA4C17-CA47-42AD-9137-7DF219F930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452633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C33361F-D947-4A07-805B-8550B5FF37E8}"/>
              </a:ext>
            </a:extLst>
          </p:cNvPr>
          <p:cNvSpPr txBox="1"/>
          <p:nvPr/>
        </p:nvSpPr>
        <p:spPr>
          <a:xfrm>
            <a:off x="9088582" y="3678128"/>
            <a:ext cx="23899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K" dirty="0"/>
              <a:t>repeats a specific number of times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278A9F-94FB-47E7-AA5D-D6AB477BDAC4}"/>
              </a:ext>
            </a:extLst>
          </p:cNvPr>
          <p:cNvSpPr txBox="1"/>
          <p:nvPr/>
        </p:nvSpPr>
        <p:spPr>
          <a:xfrm>
            <a:off x="207819" y="342900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K" dirty="0"/>
              <a:t>uses a true/false condition to control the</a:t>
            </a:r>
          </a:p>
          <a:p>
            <a:r>
              <a:rPr lang="en-PK" dirty="0"/>
              <a:t>number of times that it repeats. </a:t>
            </a:r>
          </a:p>
        </p:txBody>
      </p:sp>
    </p:spTree>
    <p:extLst>
      <p:ext uri="{BB962C8B-B14F-4D97-AF65-F5344CB8AC3E}">
        <p14:creationId xmlns:p14="http://schemas.microsoft.com/office/powerpoint/2010/main" val="142792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8A89-3272-493D-A3E5-D8FD97A73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</a:t>
            </a:r>
            <a:r>
              <a:rPr lang="en-US" b="1" dirty="0">
                <a:solidFill>
                  <a:srgbClr val="0070C0"/>
                </a:solidFill>
              </a:rPr>
              <a:t>while</a:t>
            </a:r>
            <a:r>
              <a:rPr lang="en-US" b="1" dirty="0"/>
              <a:t> Loop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9B85F-4773-4389-B338-A1B00516D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9418"/>
            <a:ext cx="8264236" cy="4597545"/>
          </a:xfrm>
        </p:spPr>
        <p:txBody>
          <a:bodyPr>
            <a:normAutofit/>
          </a:bodyPr>
          <a:lstStyle/>
          <a:p>
            <a:r>
              <a:rPr lang="en-US" dirty="0"/>
              <a:t>A condition-controlled loop causes a statement or set of statements to repeat as long as a condition is true.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It is used to iterate over a block of code as long as the test expression (condition) is true. 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We generally use this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loop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when we don't know the number of times to iterate beforehand.</a:t>
            </a:r>
          </a:p>
          <a:p>
            <a:r>
              <a:rPr lang="en-US" dirty="0"/>
              <a:t>The while loop is known as a pretest loop, which means it tests its condition before performing an iteration.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2DE020-2FDE-4D1B-92D8-0EFFADFE4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1817" y="1825625"/>
            <a:ext cx="2181529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517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93D579-5E81-48DC-BC9B-81D1EFB96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430" y="3620943"/>
            <a:ext cx="4317919" cy="31172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19788B-ED76-4974-AF90-AC92FFBD5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9247"/>
          </a:xfrm>
        </p:spPr>
        <p:txBody>
          <a:bodyPr/>
          <a:lstStyle/>
          <a:p>
            <a:r>
              <a:rPr lang="en-US" b="1" dirty="0"/>
              <a:t>How while loop works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9FC8A-C825-4BA3-8401-F23B008FE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235" y="1445274"/>
            <a:ext cx="11132129" cy="4351338"/>
          </a:xfrm>
        </p:spPr>
        <p:txBody>
          <a:bodyPr/>
          <a:lstStyle/>
          <a:p>
            <a:r>
              <a:rPr lang="en-US" dirty="0"/>
              <a:t>The while loop gets its name from the way it works: while a condition is true, do some task. The loop has two parts: </a:t>
            </a:r>
          </a:p>
          <a:p>
            <a:pPr lvl="1"/>
            <a:r>
              <a:rPr lang="en-US" dirty="0"/>
              <a:t>A condition that is tested for a true or false value.</a:t>
            </a:r>
          </a:p>
          <a:p>
            <a:pPr lvl="1"/>
            <a:r>
              <a:rPr lang="en-US" dirty="0"/>
              <a:t>A statement or set of	statements that is repeated as long as the condition is true.</a:t>
            </a:r>
            <a:endParaRPr lang="en-P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391D9-CD6C-47D5-9F37-C7FF7376D52F}"/>
              </a:ext>
            </a:extLst>
          </p:cNvPr>
          <p:cNvSpPr txBox="1"/>
          <p:nvPr/>
        </p:nvSpPr>
        <p:spPr>
          <a:xfrm>
            <a:off x="644235" y="3620943"/>
            <a:ext cx="221617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Python Syntax:</a:t>
            </a:r>
          </a:p>
          <a:p>
            <a:endParaRPr lang="en-US" b="1" dirty="0"/>
          </a:p>
          <a:p>
            <a:r>
              <a:rPr lang="en-PK" b="1" dirty="0"/>
              <a:t>while condition:</a:t>
            </a:r>
          </a:p>
          <a:p>
            <a:r>
              <a:rPr lang="en-PK" b="1" dirty="0"/>
              <a:t>    statement</a:t>
            </a:r>
            <a:r>
              <a:rPr lang="en-US" b="1" dirty="0"/>
              <a:t>-1</a:t>
            </a:r>
            <a:endParaRPr lang="en-PK" b="1" dirty="0"/>
          </a:p>
          <a:p>
            <a:r>
              <a:rPr lang="en-PK" b="1" dirty="0"/>
              <a:t>    statement</a:t>
            </a:r>
            <a:r>
              <a:rPr lang="en-US" b="1" dirty="0"/>
              <a:t>-2</a:t>
            </a:r>
            <a:endParaRPr lang="en-PK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31159B-C59E-48C4-B9EF-8DC32C8EB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2145" y="3115719"/>
            <a:ext cx="2089790" cy="365713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3ECF7A8-8082-495A-BEAF-10E059DAADEE}"/>
              </a:ext>
            </a:extLst>
          </p:cNvPr>
          <p:cNvCxnSpPr>
            <a:cxnSpLocks/>
          </p:cNvCxnSpPr>
          <p:nvPr/>
        </p:nvCxnSpPr>
        <p:spPr>
          <a:xfrm flipH="1">
            <a:off x="1259651" y="3620943"/>
            <a:ext cx="2432872" cy="604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3875AFB-1103-4B43-926A-627D6DE0F194}"/>
              </a:ext>
            </a:extLst>
          </p:cNvPr>
          <p:cNvCxnSpPr/>
          <p:nvPr/>
        </p:nvCxnSpPr>
        <p:spPr>
          <a:xfrm flipH="1">
            <a:off x="2228130" y="3620943"/>
            <a:ext cx="2191470" cy="604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898719E-8C94-4DB8-9091-9C2EE16AB9E3}"/>
              </a:ext>
            </a:extLst>
          </p:cNvPr>
          <p:cNvCxnSpPr/>
          <p:nvPr/>
        </p:nvCxnSpPr>
        <p:spPr>
          <a:xfrm flipH="1">
            <a:off x="2228130" y="3923289"/>
            <a:ext cx="1888910" cy="704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C2EDB54-5DE1-4B4C-B1C7-E9158BA53BD9}"/>
              </a:ext>
            </a:extLst>
          </p:cNvPr>
          <p:cNvCxnSpPr>
            <a:cxnSpLocks/>
          </p:cNvCxnSpPr>
          <p:nvPr/>
        </p:nvCxnSpPr>
        <p:spPr>
          <a:xfrm flipH="1">
            <a:off x="2228130" y="4222742"/>
            <a:ext cx="1888910" cy="707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834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45054-FFD7-4F47-9FCD-903BDB69F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Infinite while loop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88155-E92C-4FE0-A821-E934C0970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times will 'Hello World’ be printed in the following program?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Calibri" panose="020F0502020204030204" pitchFamily="34" charset="0"/>
              <a:buChar char="−"/>
            </a:pPr>
            <a:r>
              <a:rPr lang="en-US" dirty="0"/>
              <a:t>count = 10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en-US" dirty="0"/>
              <a:t>while count &lt; 1: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en-US" dirty="0"/>
              <a:t>      print('Hello World')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839203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ython for Loop - Learn By Example">
            <a:extLst>
              <a:ext uri="{FF2B5EF4-FFF2-40B4-BE49-F238E27FC236}">
                <a16:creationId xmlns:a16="http://schemas.microsoft.com/office/drawing/2014/main" id="{118D62EA-AC33-45F8-B79E-865CDA5084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388"/>
          <a:stretch/>
        </p:blipFill>
        <p:spPr bwMode="auto">
          <a:xfrm>
            <a:off x="1953491" y="3292548"/>
            <a:ext cx="8585922" cy="321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343C07-0E0E-4BF0-9B56-E3C309D8E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0261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b="1" dirty="0"/>
              <a:t>The </a:t>
            </a:r>
            <a:r>
              <a:rPr lang="en-US" b="1" dirty="0">
                <a:solidFill>
                  <a:srgbClr val="FFFF00"/>
                </a:solidFill>
              </a:rPr>
              <a:t>for</a:t>
            </a:r>
            <a:r>
              <a:rPr lang="en-US" b="1" dirty="0"/>
              <a:t> Loop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DC274-7746-4682-AB85-8BFDB4EA6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969" y="1116879"/>
            <a:ext cx="11111345" cy="4351338"/>
          </a:xfrm>
        </p:spPr>
        <p:txBody>
          <a:bodyPr/>
          <a:lstStyle/>
          <a:p>
            <a:r>
              <a:rPr lang="en-US" dirty="0"/>
              <a:t>A count-controlled loop iterates a specific number of times.</a:t>
            </a:r>
          </a:p>
          <a:p>
            <a:r>
              <a:rPr lang="en-US" dirty="0">
                <a:solidFill>
                  <a:srgbClr val="0070C0"/>
                </a:solidFill>
              </a:rPr>
              <a:t>for</a:t>
            </a:r>
            <a:r>
              <a:rPr lang="en-US" dirty="0"/>
              <a:t> loops are traditionally used when you have a block of code which you want to repeat a fixed number of times. </a:t>
            </a:r>
          </a:p>
          <a:p>
            <a:r>
              <a:rPr lang="en-US" dirty="0">
                <a:solidFill>
                  <a:srgbClr val="0070C0"/>
                </a:solidFill>
              </a:rPr>
              <a:t>for</a:t>
            </a:r>
            <a:r>
              <a:rPr lang="en-US" dirty="0"/>
              <a:t> loops are used for iterating over a sequence (that is either a list, a tuple, a dictionary, a set, or a string).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045930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73BAF-122A-4DB8-9AF8-805FBCAAE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r>
              <a:rPr lang="en-US" b="1" dirty="0"/>
              <a:t>How for loop works</a:t>
            </a:r>
            <a:endParaRPr lang="en-PK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7289A3-7F92-414D-8436-3AFDE89EF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26559"/>
            <a:ext cx="5620048" cy="34147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BA90F6-9EEF-4EBE-96AC-D2C135EE7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709" y="1080655"/>
            <a:ext cx="5135073" cy="54597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4F2A03-CF3D-43DE-A4B2-2DEFD0B717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787175"/>
            <a:ext cx="4481945" cy="206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03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D2A0C-3685-401D-AC73-D32BB736A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range Function with the for Loop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EE7E2-9EE4-4288-A268-E7CA740FE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4320" y="1825625"/>
            <a:ext cx="3889480" cy="4351338"/>
          </a:xfrm>
        </p:spPr>
        <p:txBody>
          <a:bodyPr/>
          <a:lstStyle/>
          <a:p>
            <a:r>
              <a:rPr lang="en-US" dirty="0"/>
              <a:t>range(</a:t>
            </a:r>
            <a:r>
              <a:rPr lang="en-US" dirty="0" err="1"/>
              <a:t>start,stop,step</a:t>
            </a:r>
            <a:r>
              <a:rPr lang="en-US" dirty="0"/>
              <a:t>)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D1C98C-6A59-4EA8-87A6-04003B8CE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155874" cy="27740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0F1EDC-E1B3-4C92-B57D-2F5FBAB50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4320" y="2628788"/>
            <a:ext cx="4111152" cy="160042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F00560A-4875-4CC9-ACC1-F365D9587E17}"/>
              </a:ext>
            </a:extLst>
          </p:cNvPr>
          <p:cNvCxnSpPr/>
          <p:nvPr/>
        </p:nvCxnSpPr>
        <p:spPr>
          <a:xfrm>
            <a:off x="9102436" y="2216727"/>
            <a:ext cx="221673" cy="412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EC65DF-F66A-416E-973B-E47372E0516F}"/>
              </a:ext>
            </a:extLst>
          </p:cNvPr>
          <p:cNvCxnSpPr/>
          <p:nvPr/>
        </p:nvCxnSpPr>
        <p:spPr>
          <a:xfrm>
            <a:off x="11139055" y="2784764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346B81-1CFA-47C7-B612-40D57EAB719B}"/>
              </a:ext>
            </a:extLst>
          </p:cNvPr>
          <p:cNvCxnSpPr/>
          <p:nvPr/>
        </p:nvCxnSpPr>
        <p:spPr>
          <a:xfrm>
            <a:off x="9809018" y="2216727"/>
            <a:ext cx="1177637" cy="412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831C904-B4AC-430A-B647-A62D46F08769}"/>
              </a:ext>
            </a:extLst>
          </p:cNvPr>
          <p:cNvCxnSpPr/>
          <p:nvPr/>
        </p:nvCxnSpPr>
        <p:spPr>
          <a:xfrm flipH="1">
            <a:off x="10446327" y="2216727"/>
            <a:ext cx="110837" cy="1212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2DD0873A-C106-4EF9-A92B-59C62DA43D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358" y="4824224"/>
            <a:ext cx="2941424" cy="18003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4D83045-FEEB-4C0D-B782-EEB15DE4FD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3180" y="4744925"/>
            <a:ext cx="3671715" cy="5855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6621F24-B241-48FA-8453-706FA6308B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3180" y="5330500"/>
            <a:ext cx="2691140" cy="138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432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</TotalTime>
  <Words>555</Words>
  <Application>Microsoft Office PowerPoint</Application>
  <PresentationFormat>Widescreen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</vt:lpstr>
      <vt:lpstr>Calibri</vt:lpstr>
      <vt:lpstr>Calibri Light</vt:lpstr>
      <vt:lpstr>Office Theme</vt:lpstr>
      <vt:lpstr>Introduction to Loops using Python</vt:lpstr>
      <vt:lpstr>Loops in python</vt:lpstr>
      <vt:lpstr>Condition-Controlled and Count-Controlled Loops</vt:lpstr>
      <vt:lpstr>The while Loop</vt:lpstr>
      <vt:lpstr>How while loop works</vt:lpstr>
      <vt:lpstr>Infinite while loop</vt:lpstr>
      <vt:lpstr>The for Loop</vt:lpstr>
      <vt:lpstr>How for loop works</vt:lpstr>
      <vt:lpstr>Using the range Function with the for Loop</vt:lpstr>
      <vt:lpstr>Find the square of first 11 integers</vt:lpstr>
      <vt:lpstr>Nested Loop</vt:lpstr>
      <vt:lpstr>Class Assignment-1</vt:lpstr>
      <vt:lpstr>Class Assignment-2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Making</dc:title>
  <dc:creator>Adnan Amin</dc:creator>
  <cp:lastModifiedBy>Adnan Amin</cp:lastModifiedBy>
  <cp:revision>34</cp:revision>
  <dcterms:created xsi:type="dcterms:W3CDTF">2021-04-14T00:14:25Z</dcterms:created>
  <dcterms:modified xsi:type="dcterms:W3CDTF">2021-11-05T07:09:55Z</dcterms:modified>
</cp:coreProperties>
</file>