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7" autoAdjust="0"/>
    <p:restoredTop sz="94660"/>
  </p:normalViewPr>
  <p:slideViewPr>
    <p:cSldViewPr snapToGrid="0">
      <p:cViewPr varScale="1">
        <p:scale>
          <a:sx n="63" d="100"/>
          <a:sy n="63" d="100"/>
        </p:scale>
        <p:origin x="5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6E2320FE-5F28-4AFF-AFED-D088594C241A}"/>
    <pc:docChg chg="modSld">
      <pc:chgData name="Adnan Amin" userId="040c997b-cd49-4944-9f0b-7e25b6c79007" providerId="ADAL" clId="{6E2320FE-5F28-4AFF-AFED-D088594C241A}" dt="2021-11-06T03:26:42.560" v="114" actId="20577"/>
      <pc:docMkLst>
        <pc:docMk/>
      </pc:docMkLst>
      <pc:sldChg chg="modSp mod">
        <pc:chgData name="Adnan Amin" userId="040c997b-cd49-4944-9f0b-7e25b6c79007" providerId="ADAL" clId="{6E2320FE-5F28-4AFF-AFED-D088594C241A}" dt="2021-11-06T03:26:42.560" v="114" actId="20577"/>
        <pc:sldMkLst>
          <pc:docMk/>
          <pc:sldMk cId="140407056" sldId="256"/>
        </pc:sldMkLst>
        <pc:spChg chg="mod">
          <ac:chgData name="Adnan Amin" userId="040c997b-cd49-4944-9f0b-7e25b6c79007" providerId="ADAL" clId="{6E2320FE-5F28-4AFF-AFED-D088594C241A}" dt="2021-11-06T03:26:42.560" v="114" actId="20577"/>
          <ac:spMkLst>
            <pc:docMk/>
            <pc:sldMk cId="140407056" sldId="256"/>
            <ac:spMk id="2" creationId="{A809515F-42A0-4564-BB28-C7E9932F0BB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9B0EA-6731-4251-B8DB-B3EE2B079AFA}"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PK"/>
        </a:p>
      </dgm:t>
    </dgm:pt>
    <dgm:pt modelId="{F55F4F2B-0A44-4C95-97D1-FE25D5312527}">
      <dgm:prSet phldrT="[Text]" custT="1"/>
      <dgm:spPr/>
      <dgm:t>
        <a:bodyPr/>
        <a:lstStyle/>
        <a:p>
          <a:r>
            <a:rPr lang="en-US" sz="2000" b="1" dirty="0">
              <a:solidFill>
                <a:schemeClr val="tx1"/>
              </a:solidFill>
              <a:effectLst>
                <a:outerShdw blurRad="38100" dist="38100" dir="2700000" algn="tl">
                  <a:srgbClr val="000000">
                    <a:alpha val="43137"/>
                  </a:srgbClr>
                </a:outerShdw>
              </a:effectLst>
            </a:rPr>
            <a:t>Simpler Code</a:t>
          </a:r>
          <a:endParaRPr lang="en-PK" sz="2000" b="1" dirty="0">
            <a:solidFill>
              <a:schemeClr val="tx1"/>
            </a:solidFill>
            <a:effectLst>
              <a:outerShdw blurRad="38100" dist="38100" dir="2700000" algn="tl">
                <a:srgbClr val="000000">
                  <a:alpha val="43137"/>
                </a:srgbClr>
              </a:outerShdw>
            </a:effectLst>
          </a:endParaRPr>
        </a:p>
      </dgm:t>
    </dgm:pt>
    <dgm:pt modelId="{99AF5796-0B6D-4CB9-802E-F3FC44FFF48B}" type="parTrans" cxnId="{97536BD7-102B-41E5-AD99-C36BDF6CE2DC}">
      <dgm:prSet/>
      <dgm:spPr/>
      <dgm:t>
        <a:bodyPr/>
        <a:lstStyle/>
        <a:p>
          <a:endParaRPr lang="en-PK" sz="2400" b="1">
            <a:solidFill>
              <a:schemeClr val="tx1"/>
            </a:solidFill>
            <a:effectLst>
              <a:outerShdw blurRad="38100" dist="38100" dir="2700000" algn="tl">
                <a:srgbClr val="000000">
                  <a:alpha val="43137"/>
                </a:srgbClr>
              </a:outerShdw>
            </a:effectLst>
          </a:endParaRPr>
        </a:p>
      </dgm:t>
    </dgm:pt>
    <dgm:pt modelId="{D19550C0-A2E9-4D0E-BE3D-B7FB0A89F4B8}" type="sibTrans" cxnId="{97536BD7-102B-41E5-AD99-C36BDF6CE2DC}">
      <dgm:prSet custT="1"/>
      <dgm:spPr/>
      <dgm:t>
        <a:bodyPr/>
        <a:lstStyle/>
        <a:p>
          <a:endParaRPr lang="en-PK" sz="1800" b="1">
            <a:solidFill>
              <a:schemeClr val="tx1"/>
            </a:solidFill>
            <a:effectLst>
              <a:outerShdw blurRad="38100" dist="38100" dir="2700000" algn="tl">
                <a:srgbClr val="000000">
                  <a:alpha val="43137"/>
                </a:srgbClr>
              </a:outerShdw>
            </a:effectLst>
          </a:endParaRPr>
        </a:p>
      </dgm:t>
    </dgm:pt>
    <dgm:pt modelId="{074AC818-C8E2-4DEE-9436-D7157A74FB55}">
      <dgm:prSet phldrT="[Text]" custT="1"/>
      <dgm:spPr/>
      <dgm:t>
        <a:bodyPr/>
        <a:lstStyle/>
        <a:p>
          <a:r>
            <a:rPr lang="en-US" sz="2000" b="1" dirty="0">
              <a:solidFill>
                <a:schemeClr val="tx1"/>
              </a:solidFill>
              <a:effectLst>
                <a:outerShdw blurRad="38100" dist="38100" dir="2700000" algn="tl">
                  <a:srgbClr val="000000">
                    <a:alpha val="43137"/>
                  </a:srgbClr>
                </a:outerShdw>
              </a:effectLst>
            </a:rPr>
            <a:t>Code reuse</a:t>
          </a:r>
          <a:endParaRPr lang="en-PK" sz="2000" b="1" dirty="0">
            <a:solidFill>
              <a:schemeClr val="tx1"/>
            </a:solidFill>
            <a:effectLst>
              <a:outerShdw blurRad="38100" dist="38100" dir="2700000" algn="tl">
                <a:srgbClr val="000000">
                  <a:alpha val="43137"/>
                </a:srgbClr>
              </a:outerShdw>
            </a:effectLst>
          </a:endParaRPr>
        </a:p>
      </dgm:t>
    </dgm:pt>
    <dgm:pt modelId="{B94D4D0E-943D-4B04-A1EC-D42A78ED16C1}" type="parTrans" cxnId="{84CC7A60-F6FD-4A6A-A648-D792E2669128}">
      <dgm:prSet/>
      <dgm:spPr/>
      <dgm:t>
        <a:bodyPr/>
        <a:lstStyle/>
        <a:p>
          <a:endParaRPr lang="en-PK" sz="2400" b="1">
            <a:solidFill>
              <a:schemeClr val="tx1"/>
            </a:solidFill>
            <a:effectLst>
              <a:outerShdw blurRad="38100" dist="38100" dir="2700000" algn="tl">
                <a:srgbClr val="000000">
                  <a:alpha val="43137"/>
                </a:srgbClr>
              </a:outerShdw>
            </a:effectLst>
          </a:endParaRPr>
        </a:p>
      </dgm:t>
    </dgm:pt>
    <dgm:pt modelId="{42011157-0236-4107-86A2-80164950C5A7}" type="sibTrans" cxnId="{84CC7A60-F6FD-4A6A-A648-D792E2669128}">
      <dgm:prSet custT="1"/>
      <dgm:spPr/>
      <dgm:t>
        <a:bodyPr/>
        <a:lstStyle/>
        <a:p>
          <a:endParaRPr lang="en-PK" sz="1800" b="1">
            <a:solidFill>
              <a:schemeClr val="tx1"/>
            </a:solidFill>
            <a:effectLst>
              <a:outerShdw blurRad="38100" dist="38100" dir="2700000" algn="tl">
                <a:srgbClr val="000000">
                  <a:alpha val="43137"/>
                </a:srgbClr>
              </a:outerShdw>
            </a:effectLst>
          </a:endParaRPr>
        </a:p>
      </dgm:t>
    </dgm:pt>
    <dgm:pt modelId="{3C124E77-A883-4B62-B5BB-057C65FCF6AF}">
      <dgm:prSet phldrT="[Text]" custT="1"/>
      <dgm:spPr/>
      <dgm:t>
        <a:bodyPr/>
        <a:lstStyle/>
        <a:p>
          <a:r>
            <a:rPr lang="en-US" sz="2000" b="1" dirty="0">
              <a:solidFill>
                <a:schemeClr val="tx1"/>
              </a:solidFill>
              <a:effectLst>
                <a:outerShdw blurRad="38100" dist="38100" dir="2700000" algn="tl">
                  <a:srgbClr val="000000">
                    <a:alpha val="43137"/>
                  </a:srgbClr>
                </a:outerShdw>
              </a:effectLst>
            </a:rPr>
            <a:t>Faster development</a:t>
          </a:r>
          <a:endParaRPr lang="en-PK" sz="2000" b="1" dirty="0">
            <a:solidFill>
              <a:schemeClr val="tx1"/>
            </a:solidFill>
            <a:effectLst>
              <a:outerShdw blurRad="38100" dist="38100" dir="2700000" algn="tl">
                <a:srgbClr val="000000">
                  <a:alpha val="43137"/>
                </a:srgbClr>
              </a:outerShdw>
            </a:effectLst>
          </a:endParaRPr>
        </a:p>
      </dgm:t>
    </dgm:pt>
    <dgm:pt modelId="{B09B7F0B-AAC7-4F36-A0F3-3C70CE2369AD}" type="parTrans" cxnId="{6AAFB8FB-3C03-48AF-B1F8-F33C757BE57F}">
      <dgm:prSet/>
      <dgm:spPr/>
      <dgm:t>
        <a:bodyPr/>
        <a:lstStyle/>
        <a:p>
          <a:endParaRPr lang="en-PK" sz="2400" b="1">
            <a:solidFill>
              <a:schemeClr val="tx1"/>
            </a:solidFill>
            <a:effectLst>
              <a:outerShdw blurRad="38100" dist="38100" dir="2700000" algn="tl">
                <a:srgbClr val="000000">
                  <a:alpha val="43137"/>
                </a:srgbClr>
              </a:outerShdw>
            </a:effectLst>
          </a:endParaRPr>
        </a:p>
      </dgm:t>
    </dgm:pt>
    <dgm:pt modelId="{BB993AEF-F292-4069-ABCB-F117AE7B129A}" type="sibTrans" cxnId="{6AAFB8FB-3C03-48AF-B1F8-F33C757BE57F}">
      <dgm:prSet custT="1"/>
      <dgm:spPr/>
      <dgm:t>
        <a:bodyPr/>
        <a:lstStyle/>
        <a:p>
          <a:endParaRPr lang="en-PK" sz="1800" b="1">
            <a:solidFill>
              <a:schemeClr val="tx1"/>
            </a:solidFill>
            <a:effectLst>
              <a:outerShdw blurRad="38100" dist="38100" dir="2700000" algn="tl">
                <a:srgbClr val="000000">
                  <a:alpha val="43137"/>
                </a:srgbClr>
              </a:outerShdw>
            </a:effectLst>
          </a:endParaRPr>
        </a:p>
      </dgm:t>
    </dgm:pt>
    <dgm:pt modelId="{ED5464EB-4793-4BF8-9AD1-BE25FEB56BEF}">
      <dgm:prSet phldrT="[Text]" custT="1"/>
      <dgm:spPr/>
      <dgm:t>
        <a:bodyPr/>
        <a:lstStyle/>
        <a:p>
          <a:r>
            <a:rPr lang="en-US" sz="2000" b="1" dirty="0">
              <a:solidFill>
                <a:schemeClr val="tx1"/>
              </a:solidFill>
              <a:effectLst>
                <a:outerShdw blurRad="38100" dist="38100" dir="2700000" algn="tl">
                  <a:srgbClr val="000000">
                    <a:alpha val="43137"/>
                  </a:srgbClr>
                </a:outerShdw>
              </a:effectLst>
            </a:rPr>
            <a:t>Easier facilitation of teamwork</a:t>
          </a:r>
          <a:endParaRPr lang="en-PK" sz="2000" b="1" dirty="0">
            <a:solidFill>
              <a:schemeClr val="tx1"/>
            </a:solidFill>
            <a:effectLst>
              <a:outerShdw blurRad="38100" dist="38100" dir="2700000" algn="tl">
                <a:srgbClr val="000000">
                  <a:alpha val="43137"/>
                </a:srgbClr>
              </a:outerShdw>
            </a:effectLst>
          </a:endParaRPr>
        </a:p>
      </dgm:t>
    </dgm:pt>
    <dgm:pt modelId="{29DF1DB8-66CB-4EE4-A0BD-6322B68EC1C6}" type="parTrans" cxnId="{2417C091-F53E-470E-84F1-75CE0AE2FDE3}">
      <dgm:prSet/>
      <dgm:spPr/>
      <dgm:t>
        <a:bodyPr/>
        <a:lstStyle/>
        <a:p>
          <a:endParaRPr lang="en-PK" sz="2400" b="1">
            <a:solidFill>
              <a:schemeClr val="tx1"/>
            </a:solidFill>
            <a:effectLst>
              <a:outerShdw blurRad="38100" dist="38100" dir="2700000" algn="tl">
                <a:srgbClr val="000000">
                  <a:alpha val="43137"/>
                </a:srgbClr>
              </a:outerShdw>
            </a:effectLst>
          </a:endParaRPr>
        </a:p>
      </dgm:t>
    </dgm:pt>
    <dgm:pt modelId="{D8F9B2CD-D6AD-4235-B687-D8EB071111EF}" type="sibTrans" cxnId="{2417C091-F53E-470E-84F1-75CE0AE2FDE3}">
      <dgm:prSet custT="1"/>
      <dgm:spPr/>
      <dgm:t>
        <a:bodyPr/>
        <a:lstStyle/>
        <a:p>
          <a:endParaRPr lang="en-PK" sz="1800" b="1">
            <a:solidFill>
              <a:schemeClr val="tx1"/>
            </a:solidFill>
            <a:effectLst>
              <a:outerShdw blurRad="38100" dist="38100" dir="2700000" algn="tl">
                <a:srgbClr val="000000">
                  <a:alpha val="43137"/>
                </a:srgbClr>
              </a:outerShdw>
            </a:effectLst>
          </a:endParaRPr>
        </a:p>
      </dgm:t>
    </dgm:pt>
    <dgm:pt modelId="{471287A8-CB78-402C-A114-32235E039753}">
      <dgm:prSet phldrT="[Text]" custT="1"/>
      <dgm:spPr/>
      <dgm:t>
        <a:bodyPr/>
        <a:lstStyle/>
        <a:p>
          <a:r>
            <a:rPr lang="en-US" sz="2000" b="1" dirty="0">
              <a:solidFill>
                <a:schemeClr val="tx1"/>
              </a:solidFill>
              <a:effectLst>
                <a:outerShdw blurRad="38100" dist="38100" dir="2700000" algn="tl">
                  <a:srgbClr val="000000">
                    <a:alpha val="43137"/>
                  </a:srgbClr>
                </a:outerShdw>
              </a:effectLst>
            </a:rPr>
            <a:t>Better testing</a:t>
          </a:r>
          <a:endParaRPr lang="en-PK" sz="2000" b="1" dirty="0">
            <a:solidFill>
              <a:schemeClr val="tx1"/>
            </a:solidFill>
            <a:effectLst>
              <a:outerShdw blurRad="38100" dist="38100" dir="2700000" algn="tl">
                <a:srgbClr val="000000">
                  <a:alpha val="43137"/>
                </a:srgbClr>
              </a:outerShdw>
            </a:effectLst>
          </a:endParaRPr>
        </a:p>
      </dgm:t>
    </dgm:pt>
    <dgm:pt modelId="{DCF5DA3C-D7F5-4CF9-8338-9746C138218E}" type="parTrans" cxnId="{847D47AD-2476-42D1-8D89-CE2387556D64}">
      <dgm:prSet/>
      <dgm:spPr/>
      <dgm:t>
        <a:bodyPr/>
        <a:lstStyle/>
        <a:p>
          <a:endParaRPr lang="en-PK" sz="2400" b="1">
            <a:solidFill>
              <a:schemeClr val="tx1"/>
            </a:solidFill>
            <a:effectLst>
              <a:outerShdw blurRad="38100" dist="38100" dir="2700000" algn="tl">
                <a:srgbClr val="000000">
                  <a:alpha val="43137"/>
                </a:srgbClr>
              </a:outerShdw>
            </a:effectLst>
          </a:endParaRPr>
        </a:p>
      </dgm:t>
    </dgm:pt>
    <dgm:pt modelId="{1CDA32E5-D197-4623-A260-3BC30EC2B129}" type="sibTrans" cxnId="{847D47AD-2476-42D1-8D89-CE2387556D64}">
      <dgm:prSet custT="1"/>
      <dgm:spPr/>
      <dgm:t>
        <a:bodyPr/>
        <a:lstStyle/>
        <a:p>
          <a:endParaRPr lang="en-PK" sz="1800" b="1">
            <a:solidFill>
              <a:schemeClr val="tx1"/>
            </a:solidFill>
            <a:effectLst>
              <a:outerShdw blurRad="38100" dist="38100" dir="2700000" algn="tl">
                <a:srgbClr val="000000">
                  <a:alpha val="43137"/>
                </a:srgbClr>
              </a:outerShdw>
            </a:effectLst>
          </a:endParaRPr>
        </a:p>
      </dgm:t>
    </dgm:pt>
    <dgm:pt modelId="{E15DA38F-2101-4601-8212-605626AA5107}" type="pres">
      <dgm:prSet presAssocID="{BF29B0EA-6731-4251-B8DB-B3EE2B079AFA}" presName="cycle" presStyleCnt="0">
        <dgm:presLayoutVars>
          <dgm:dir/>
          <dgm:resizeHandles val="exact"/>
        </dgm:presLayoutVars>
      </dgm:prSet>
      <dgm:spPr/>
    </dgm:pt>
    <dgm:pt modelId="{4ECD14F4-C4A8-49C2-B9D8-F0954C42E8F7}" type="pres">
      <dgm:prSet presAssocID="{F55F4F2B-0A44-4C95-97D1-FE25D5312527}" presName="node" presStyleLbl="node1" presStyleIdx="0" presStyleCnt="5">
        <dgm:presLayoutVars>
          <dgm:bulletEnabled val="1"/>
        </dgm:presLayoutVars>
      </dgm:prSet>
      <dgm:spPr/>
    </dgm:pt>
    <dgm:pt modelId="{E2AB1CC7-EC18-4CBC-BEF3-77AB55745ABB}" type="pres">
      <dgm:prSet presAssocID="{D19550C0-A2E9-4D0E-BE3D-B7FB0A89F4B8}" presName="sibTrans" presStyleLbl="sibTrans2D1" presStyleIdx="0" presStyleCnt="5"/>
      <dgm:spPr/>
    </dgm:pt>
    <dgm:pt modelId="{8F05C15F-E89D-45EF-BA28-9D4978492129}" type="pres">
      <dgm:prSet presAssocID="{D19550C0-A2E9-4D0E-BE3D-B7FB0A89F4B8}" presName="connectorText" presStyleLbl="sibTrans2D1" presStyleIdx="0" presStyleCnt="5"/>
      <dgm:spPr/>
    </dgm:pt>
    <dgm:pt modelId="{784D3F08-28C7-45A1-9AF2-52DF51999DFA}" type="pres">
      <dgm:prSet presAssocID="{074AC818-C8E2-4DEE-9436-D7157A74FB55}" presName="node" presStyleLbl="node1" presStyleIdx="1" presStyleCnt="5">
        <dgm:presLayoutVars>
          <dgm:bulletEnabled val="1"/>
        </dgm:presLayoutVars>
      </dgm:prSet>
      <dgm:spPr/>
    </dgm:pt>
    <dgm:pt modelId="{7CDEF938-83F1-409F-A249-917FB0A94056}" type="pres">
      <dgm:prSet presAssocID="{42011157-0236-4107-86A2-80164950C5A7}" presName="sibTrans" presStyleLbl="sibTrans2D1" presStyleIdx="1" presStyleCnt="5"/>
      <dgm:spPr/>
    </dgm:pt>
    <dgm:pt modelId="{9E81D3A5-95E2-493B-9641-E1AB69C4920A}" type="pres">
      <dgm:prSet presAssocID="{42011157-0236-4107-86A2-80164950C5A7}" presName="connectorText" presStyleLbl="sibTrans2D1" presStyleIdx="1" presStyleCnt="5"/>
      <dgm:spPr/>
    </dgm:pt>
    <dgm:pt modelId="{07DC8215-5AA5-4DD7-8B02-19D3C898D808}" type="pres">
      <dgm:prSet presAssocID="{471287A8-CB78-402C-A114-32235E039753}" presName="node" presStyleLbl="node1" presStyleIdx="2" presStyleCnt="5">
        <dgm:presLayoutVars>
          <dgm:bulletEnabled val="1"/>
        </dgm:presLayoutVars>
      </dgm:prSet>
      <dgm:spPr/>
    </dgm:pt>
    <dgm:pt modelId="{EA044C10-05FF-4675-B700-5E19714D67C0}" type="pres">
      <dgm:prSet presAssocID="{1CDA32E5-D197-4623-A260-3BC30EC2B129}" presName="sibTrans" presStyleLbl="sibTrans2D1" presStyleIdx="2" presStyleCnt="5"/>
      <dgm:spPr/>
    </dgm:pt>
    <dgm:pt modelId="{4324601E-1AC2-4BD7-926E-59A895C617FF}" type="pres">
      <dgm:prSet presAssocID="{1CDA32E5-D197-4623-A260-3BC30EC2B129}" presName="connectorText" presStyleLbl="sibTrans2D1" presStyleIdx="2" presStyleCnt="5"/>
      <dgm:spPr/>
    </dgm:pt>
    <dgm:pt modelId="{AADFB19E-8AB2-47FD-8C34-A17647206202}" type="pres">
      <dgm:prSet presAssocID="{3C124E77-A883-4B62-B5BB-057C65FCF6AF}" presName="node" presStyleLbl="node1" presStyleIdx="3" presStyleCnt="5">
        <dgm:presLayoutVars>
          <dgm:bulletEnabled val="1"/>
        </dgm:presLayoutVars>
      </dgm:prSet>
      <dgm:spPr/>
    </dgm:pt>
    <dgm:pt modelId="{20517056-F61B-4681-804E-7E97F2DD7BA9}" type="pres">
      <dgm:prSet presAssocID="{BB993AEF-F292-4069-ABCB-F117AE7B129A}" presName="sibTrans" presStyleLbl="sibTrans2D1" presStyleIdx="3" presStyleCnt="5"/>
      <dgm:spPr/>
    </dgm:pt>
    <dgm:pt modelId="{4ADCBAE5-1E5C-4276-BF7F-8215D9BA3A93}" type="pres">
      <dgm:prSet presAssocID="{BB993AEF-F292-4069-ABCB-F117AE7B129A}" presName="connectorText" presStyleLbl="sibTrans2D1" presStyleIdx="3" presStyleCnt="5"/>
      <dgm:spPr/>
    </dgm:pt>
    <dgm:pt modelId="{F2BF934C-C784-4A2B-94AB-DD4F2C2A64AE}" type="pres">
      <dgm:prSet presAssocID="{ED5464EB-4793-4BF8-9AD1-BE25FEB56BEF}" presName="node" presStyleLbl="node1" presStyleIdx="4" presStyleCnt="5">
        <dgm:presLayoutVars>
          <dgm:bulletEnabled val="1"/>
        </dgm:presLayoutVars>
      </dgm:prSet>
      <dgm:spPr/>
    </dgm:pt>
    <dgm:pt modelId="{7161951E-B258-4497-AA0A-3C29ED9A9048}" type="pres">
      <dgm:prSet presAssocID="{D8F9B2CD-D6AD-4235-B687-D8EB071111EF}" presName="sibTrans" presStyleLbl="sibTrans2D1" presStyleIdx="4" presStyleCnt="5"/>
      <dgm:spPr/>
    </dgm:pt>
    <dgm:pt modelId="{54236DC3-036F-4376-AA8C-DE5A77A6F10D}" type="pres">
      <dgm:prSet presAssocID="{D8F9B2CD-D6AD-4235-B687-D8EB071111EF}" presName="connectorText" presStyleLbl="sibTrans2D1" presStyleIdx="4" presStyleCnt="5"/>
      <dgm:spPr/>
    </dgm:pt>
  </dgm:ptLst>
  <dgm:cxnLst>
    <dgm:cxn modelId="{1C565E25-DC09-4A7B-A668-A51AC96D7ED6}" type="presOf" srcId="{ED5464EB-4793-4BF8-9AD1-BE25FEB56BEF}" destId="{F2BF934C-C784-4A2B-94AB-DD4F2C2A64AE}" srcOrd="0" destOrd="0" presId="urn:microsoft.com/office/officeart/2005/8/layout/cycle2"/>
    <dgm:cxn modelId="{876F7440-E8D1-438F-86C0-5E841A8092E6}" type="presOf" srcId="{D8F9B2CD-D6AD-4235-B687-D8EB071111EF}" destId="{7161951E-B258-4497-AA0A-3C29ED9A9048}" srcOrd="0" destOrd="0" presId="urn:microsoft.com/office/officeart/2005/8/layout/cycle2"/>
    <dgm:cxn modelId="{17F8825C-C16C-4BCB-AA30-F73C12A7EE7F}" type="presOf" srcId="{F55F4F2B-0A44-4C95-97D1-FE25D5312527}" destId="{4ECD14F4-C4A8-49C2-B9D8-F0954C42E8F7}" srcOrd="0" destOrd="0" presId="urn:microsoft.com/office/officeart/2005/8/layout/cycle2"/>
    <dgm:cxn modelId="{84CC7A60-F6FD-4A6A-A648-D792E2669128}" srcId="{BF29B0EA-6731-4251-B8DB-B3EE2B079AFA}" destId="{074AC818-C8E2-4DEE-9436-D7157A74FB55}" srcOrd="1" destOrd="0" parTransId="{B94D4D0E-943D-4B04-A1EC-D42A78ED16C1}" sibTransId="{42011157-0236-4107-86A2-80164950C5A7}"/>
    <dgm:cxn modelId="{2417C091-F53E-470E-84F1-75CE0AE2FDE3}" srcId="{BF29B0EA-6731-4251-B8DB-B3EE2B079AFA}" destId="{ED5464EB-4793-4BF8-9AD1-BE25FEB56BEF}" srcOrd="4" destOrd="0" parTransId="{29DF1DB8-66CB-4EE4-A0BD-6322B68EC1C6}" sibTransId="{D8F9B2CD-D6AD-4235-B687-D8EB071111EF}"/>
    <dgm:cxn modelId="{00F9CA97-B733-4B77-B020-6FD0E83A046B}" type="presOf" srcId="{BB993AEF-F292-4069-ABCB-F117AE7B129A}" destId="{20517056-F61B-4681-804E-7E97F2DD7BA9}" srcOrd="0" destOrd="0" presId="urn:microsoft.com/office/officeart/2005/8/layout/cycle2"/>
    <dgm:cxn modelId="{81B469A5-98D9-4B7A-813C-99F05F7C90B1}" type="presOf" srcId="{1CDA32E5-D197-4623-A260-3BC30EC2B129}" destId="{4324601E-1AC2-4BD7-926E-59A895C617FF}" srcOrd="1" destOrd="0" presId="urn:microsoft.com/office/officeart/2005/8/layout/cycle2"/>
    <dgm:cxn modelId="{847D47AD-2476-42D1-8D89-CE2387556D64}" srcId="{BF29B0EA-6731-4251-B8DB-B3EE2B079AFA}" destId="{471287A8-CB78-402C-A114-32235E039753}" srcOrd="2" destOrd="0" parTransId="{DCF5DA3C-D7F5-4CF9-8338-9746C138218E}" sibTransId="{1CDA32E5-D197-4623-A260-3BC30EC2B129}"/>
    <dgm:cxn modelId="{192E68B7-43D7-4863-A70C-93BB31A0683B}" type="presOf" srcId="{42011157-0236-4107-86A2-80164950C5A7}" destId="{9E81D3A5-95E2-493B-9641-E1AB69C4920A}" srcOrd="1" destOrd="0" presId="urn:microsoft.com/office/officeart/2005/8/layout/cycle2"/>
    <dgm:cxn modelId="{60411EB8-5F14-4B3A-BA2C-6F6B286C8EE5}" type="presOf" srcId="{BF29B0EA-6731-4251-B8DB-B3EE2B079AFA}" destId="{E15DA38F-2101-4601-8212-605626AA5107}" srcOrd="0" destOrd="0" presId="urn:microsoft.com/office/officeart/2005/8/layout/cycle2"/>
    <dgm:cxn modelId="{F0C723BA-028F-49CF-BB48-A8FD6BE9D0CC}" type="presOf" srcId="{3C124E77-A883-4B62-B5BB-057C65FCF6AF}" destId="{AADFB19E-8AB2-47FD-8C34-A17647206202}" srcOrd="0" destOrd="0" presId="urn:microsoft.com/office/officeart/2005/8/layout/cycle2"/>
    <dgm:cxn modelId="{CF2F65C6-D242-49C2-9716-BC0407596A09}" type="presOf" srcId="{D8F9B2CD-D6AD-4235-B687-D8EB071111EF}" destId="{54236DC3-036F-4376-AA8C-DE5A77A6F10D}" srcOrd="1" destOrd="0" presId="urn:microsoft.com/office/officeart/2005/8/layout/cycle2"/>
    <dgm:cxn modelId="{E6BEC9C7-0162-4162-9FBF-ECED08DEB8D8}" type="presOf" srcId="{D19550C0-A2E9-4D0E-BE3D-B7FB0A89F4B8}" destId="{E2AB1CC7-EC18-4CBC-BEF3-77AB55745ABB}" srcOrd="0" destOrd="0" presId="urn:microsoft.com/office/officeart/2005/8/layout/cycle2"/>
    <dgm:cxn modelId="{31887CC9-B104-434A-98BE-1D6FEB2306DB}" type="presOf" srcId="{42011157-0236-4107-86A2-80164950C5A7}" destId="{7CDEF938-83F1-409F-A249-917FB0A94056}" srcOrd="0" destOrd="0" presId="urn:microsoft.com/office/officeart/2005/8/layout/cycle2"/>
    <dgm:cxn modelId="{8D6ED9CD-5D77-4B45-8B10-9A48BB4356D7}" type="presOf" srcId="{BB993AEF-F292-4069-ABCB-F117AE7B129A}" destId="{4ADCBAE5-1E5C-4276-BF7F-8215D9BA3A93}" srcOrd="1" destOrd="0" presId="urn:microsoft.com/office/officeart/2005/8/layout/cycle2"/>
    <dgm:cxn modelId="{170BC6D3-A415-4E75-A521-D335833C2305}" type="presOf" srcId="{471287A8-CB78-402C-A114-32235E039753}" destId="{07DC8215-5AA5-4DD7-8B02-19D3C898D808}" srcOrd="0" destOrd="0" presId="urn:microsoft.com/office/officeart/2005/8/layout/cycle2"/>
    <dgm:cxn modelId="{97536BD7-102B-41E5-AD99-C36BDF6CE2DC}" srcId="{BF29B0EA-6731-4251-B8DB-B3EE2B079AFA}" destId="{F55F4F2B-0A44-4C95-97D1-FE25D5312527}" srcOrd="0" destOrd="0" parTransId="{99AF5796-0B6D-4CB9-802E-F3FC44FFF48B}" sibTransId="{D19550C0-A2E9-4D0E-BE3D-B7FB0A89F4B8}"/>
    <dgm:cxn modelId="{E3AD28D9-9BB6-48CD-8593-A31AB91C6567}" type="presOf" srcId="{074AC818-C8E2-4DEE-9436-D7157A74FB55}" destId="{784D3F08-28C7-45A1-9AF2-52DF51999DFA}" srcOrd="0" destOrd="0" presId="urn:microsoft.com/office/officeart/2005/8/layout/cycle2"/>
    <dgm:cxn modelId="{34E8A7DA-1FAD-4F15-A892-E3CE43CA04E0}" type="presOf" srcId="{D19550C0-A2E9-4D0E-BE3D-B7FB0A89F4B8}" destId="{8F05C15F-E89D-45EF-BA28-9D4978492129}" srcOrd="1" destOrd="0" presId="urn:microsoft.com/office/officeart/2005/8/layout/cycle2"/>
    <dgm:cxn modelId="{CC640AEE-350E-416A-986A-CFDCA690F123}" type="presOf" srcId="{1CDA32E5-D197-4623-A260-3BC30EC2B129}" destId="{EA044C10-05FF-4675-B700-5E19714D67C0}" srcOrd="0" destOrd="0" presId="urn:microsoft.com/office/officeart/2005/8/layout/cycle2"/>
    <dgm:cxn modelId="{6AAFB8FB-3C03-48AF-B1F8-F33C757BE57F}" srcId="{BF29B0EA-6731-4251-B8DB-B3EE2B079AFA}" destId="{3C124E77-A883-4B62-B5BB-057C65FCF6AF}" srcOrd="3" destOrd="0" parTransId="{B09B7F0B-AAC7-4F36-A0F3-3C70CE2369AD}" sibTransId="{BB993AEF-F292-4069-ABCB-F117AE7B129A}"/>
    <dgm:cxn modelId="{A1970E31-F431-43A3-88CD-B6C0B40DEA74}" type="presParOf" srcId="{E15DA38F-2101-4601-8212-605626AA5107}" destId="{4ECD14F4-C4A8-49C2-B9D8-F0954C42E8F7}" srcOrd="0" destOrd="0" presId="urn:microsoft.com/office/officeart/2005/8/layout/cycle2"/>
    <dgm:cxn modelId="{AF11992F-6442-486C-9072-6B77C8865E03}" type="presParOf" srcId="{E15DA38F-2101-4601-8212-605626AA5107}" destId="{E2AB1CC7-EC18-4CBC-BEF3-77AB55745ABB}" srcOrd="1" destOrd="0" presId="urn:microsoft.com/office/officeart/2005/8/layout/cycle2"/>
    <dgm:cxn modelId="{2536D318-18C2-47CE-96BF-745720E31D53}" type="presParOf" srcId="{E2AB1CC7-EC18-4CBC-BEF3-77AB55745ABB}" destId="{8F05C15F-E89D-45EF-BA28-9D4978492129}" srcOrd="0" destOrd="0" presId="urn:microsoft.com/office/officeart/2005/8/layout/cycle2"/>
    <dgm:cxn modelId="{A26540AB-877F-47CB-8FFF-67A0CCEBCA36}" type="presParOf" srcId="{E15DA38F-2101-4601-8212-605626AA5107}" destId="{784D3F08-28C7-45A1-9AF2-52DF51999DFA}" srcOrd="2" destOrd="0" presId="urn:microsoft.com/office/officeart/2005/8/layout/cycle2"/>
    <dgm:cxn modelId="{E998BA14-9362-4F45-BA31-B6E66EEAFD88}" type="presParOf" srcId="{E15DA38F-2101-4601-8212-605626AA5107}" destId="{7CDEF938-83F1-409F-A249-917FB0A94056}" srcOrd="3" destOrd="0" presId="urn:microsoft.com/office/officeart/2005/8/layout/cycle2"/>
    <dgm:cxn modelId="{E8E2E8C8-84BF-413A-9A0D-6988D9035D20}" type="presParOf" srcId="{7CDEF938-83F1-409F-A249-917FB0A94056}" destId="{9E81D3A5-95E2-493B-9641-E1AB69C4920A}" srcOrd="0" destOrd="0" presId="urn:microsoft.com/office/officeart/2005/8/layout/cycle2"/>
    <dgm:cxn modelId="{DF9C1FAB-10B4-40E5-9E0A-A35B83663BAE}" type="presParOf" srcId="{E15DA38F-2101-4601-8212-605626AA5107}" destId="{07DC8215-5AA5-4DD7-8B02-19D3C898D808}" srcOrd="4" destOrd="0" presId="urn:microsoft.com/office/officeart/2005/8/layout/cycle2"/>
    <dgm:cxn modelId="{73B41A34-0CF9-4B51-9527-A9CA5E7A5D8D}" type="presParOf" srcId="{E15DA38F-2101-4601-8212-605626AA5107}" destId="{EA044C10-05FF-4675-B700-5E19714D67C0}" srcOrd="5" destOrd="0" presId="urn:microsoft.com/office/officeart/2005/8/layout/cycle2"/>
    <dgm:cxn modelId="{F1728141-D2A9-4D76-A504-A091C0E407C5}" type="presParOf" srcId="{EA044C10-05FF-4675-B700-5E19714D67C0}" destId="{4324601E-1AC2-4BD7-926E-59A895C617FF}" srcOrd="0" destOrd="0" presId="urn:microsoft.com/office/officeart/2005/8/layout/cycle2"/>
    <dgm:cxn modelId="{93EB095D-76FE-481F-97CB-ACFC986D7EA9}" type="presParOf" srcId="{E15DA38F-2101-4601-8212-605626AA5107}" destId="{AADFB19E-8AB2-47FD-8C34-A17647206202}" srcOrd="6" destOrd="0" presId="urn:microsoft.com/office/officeart/2005/8/layout/cycle2"/>
    <dgm:cxn modelId="{0803F8B1-31B6-4B4F-8981-6D076E84DB79}" type="presParOf" srcId="{E15DA38F-2101-4601-8212-605626AA5107}" destId="{20517056-F61B-4681-804E-7E97F2DD7BA9}" srcOrd="7" destOrd="0" presId="urn:microsoft.com/office/officeart/2005/8/layout/cycle2"/>
    <dgm:cxn modelId="{45DF1716-10F6-4DA8-A32B-0D06FB746414}" type="presParOf" srcId="{20517056-F61B-4681-804E-7E97F2DD7BA9}" destId="{4ADCBAE5-1E5C-4276-BF7F-8215D9BA3A93}" srcOrd="0" destOrd="0" presId="urn:microsoft.com/office/officeart/2005/8/layout/cycle2"/>
    <dgm:cxn modelId="{1BE5B64D-2E19-4F74-A236-7649CB52EC8B}" type="presParOf" srcId="{E15DA38F-2101-4601-8212-605626AA5107}" destId="{F2BF934C-C784-4A2B-94AB-DD4F2C2A64AE}" srcOrd="8" destOrd="0" presId="urn:microsoft.com/office/officeart/2005/8/layout/cycle2"/>
    <dgm:cxn modelId="{3F15CF6B-4D21-4740-9541-DB90AA739546}" type="presParOf" srcId="{E15DA38F-2101-4601-8212-605626AA5107}" destId="{7161951E-B258-4497-AA0A-3C29ED9A9048}" srcOrd="9" destOrd="0" presId="urn:microsoft.com/office/officeart/2005/8/layout/cycle2"/>
    <dgm:cxn modelId="{1CB95CEC-81F1-426B-8FB9-28C42FAA4AFD}" type="presParOf" srcId="{7161951E-B258-4497-AA0A-3C29ED9A9048}" destId="{54236DC3-036F-4376-AA8C-DE5A77A6F10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D14F4-C4A8-49C2-B9D8-F0954C42E8F7}">
      <dsp:nvSpPr>
        <dsp:cNvPr id="0" name=""/>
        <dsp:cNvSpPr/>
      </dsp:nvSpPr>
      <dsp:spPr>
        <a:xfrm>
          <a:off x="4374653" y="229"/>
          <a:ext cx="1766292" cy="176629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outerShdw blurRad="38100" dist="38100" dir="2700000" algn="tl">
                  <a:srgbClr val="000000">
                    <a:alpha val="43137"/>
                  </a:srgbClr>
                </a:outerShdw>
              </a:effectLst>
            </a:rPr>
            <a:t>Simpler Code</a:t>
          </a:r>
          <a:endParaRPr lang="en-PK" sz="2000" b="1" kern="1200" dirty="0">
            <a:solidFill>
              <a:schemeClr val="tx1"/>
            </a:solidFill>
            <a:effectLst>
              <a:outerShdw blurRad="38100" dist="38100" dir="2700000" algn="tl">
                <a:srgbClr val="000000">
                  <a:alpha val="43137"/>
                </a:srgbClr>
              </a:outerShdw>
            </a:effectLst>
          </a:endParaRPr>
        </a:p>
      </dsp:txBody>
      <dsp:txXfrm>
        <a:off x="4633320" y="258896"/>
        <a:ext cx="1248958" cy="1248958"/>
      </dsp:txXfrm>
    </dsp:sp>
    <dsp:sp modelId="{E2AB1CC7-EC18-4CBC-BEF3-77AB55745ABB}">
      <dsp:nvSpPr>
        <dsp:cNvPr id="0" name=""/>
        <dsp:cNvSpPr/>
      </dsp:nvSpPr>
      <dsp:spPr>
        <a:xfrm rot="2160000">
          <a:off x="6084914" y="1356502"/>
          <a:ext cx="468671" cy="59612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PK" sz="1800" b="1" kern="1200">
            <a:solidFill>
              <a:schemeClr val="tx1"/>
            </a:solidFill>
            <a:effectLst>
              <a:outerShdw blurRad="38100" dist="38100" dir="2700000" algn="tl">
                <a:srgbClr val="000000">
                  <a:alpha val="43137"/>
                </a:srgbClr>
              </a:outerShdw>
            </a:effectLst>
          </a:endParaRPr>
        </a:p>
      </dsp:txBody>
      <dsp:txXfrm>
        <a:off x="6098340" y="1434405"/>
        <a:ext cx="328070" cy="357673"/>
      </dsp:txXfrm>
    </dsp:sp>
    <dsp:sp modelId="{784D3F08-28C7-45A1-9AF2-52DF51999DFA}">
      <dsp:nvSpPr>
        <dsp:cNvPr id="0" name=""/>
        <dsp:cNvSpPr/>
      </dsp:nvSpPr>
      <dsp:spPr>
        <a:xfrm>
          <a:off x="6519017" y="1558200"/>
          <a:ext cx="1766292" cy="176629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outerShdw blurRad="38100" dist="38100" dir="2700000" algn="tl">
                  <a:srgbClr val="000000">
                    <a:alpha val="43137"/>
                  </a:srgbClr>
                </a:outerShdw>
              </a:effectLst>
            </a:rPr>
            <a:t>Code reuse</a:t>
          </a:r>
          <a:endParaRPr lang="en-PK" sz="2000" b="1" kern="1200" dirty="0">
            <a:solidFill>
              <a:schemeClr val="tx1"/>
            </a:solidFill>
            <a:effectLst>
              <a:outerShdw blurRad="38100" dist="38100" dir="2700000" algn="tl">
                <a:srgbClr val="000000">
                  <a:alpha val="43137"/>
                </a:srgbClr>
              </a:outerShdw>
            </a:effectLst>
          </a:endParaRPr>
        </a:p>
      </dsp:txBody>
      <dsp:txXfrm>
        <a:off x="6777684" y="1816867"/>
        <a:ext cx="1248958" cy="1248958"/>
      </dsp:txXfrm>
    </dsp:sp>
    <dsp:sp modelId="{7CDEF938-83F1-409F-A249-917FB0A94056}">
      <dsp:nvSpPr>
        <dsp:cNvPr id="0" name=""/>
        <dsp:cNvSpPr/>
      </dsp:nvSpPr>
      <dsp:spPr>
        <a:xfrm rot="6480000">
          <a:off x="6762389" y="3391094"/>
          <a:ext cx="468671" cy="5961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PK" sz="1800" b="1" kern="1200">
            <a:solidFill>
              <a:schemeClr val="tx1"/>
            </a:solidFill>
            <a:effectLst>
              <a:outerShdw blurRad="38100" dist="38100" dir="2700000" algn="tl">
                <a:srgbClr val="000000">
                  <a:alpha val="43137"/>
                </a:srgbClr>
              </a:outerShdw>
            </a:effectLst>
          </a:endParaRPr>
        </a:p>
      </dsp:txBody>
      <dsp:txXfrm rot="10800000">
        <a:off x="6854414" y="3443459"/>
        <a:ext cx="328070" cy="357673"/>
      </dsp:txXfrm>
    </dsp:sp>
    <dsp:sp modelId="{07DC8215-5AA5-4DD7-8B02-19D3C898D808}">
      <dsp:nvSpPr>
        <dsp:cNvPr id="0" name=""/>
        <dsp:cNvSpPr/>
      </dsp:nvSpPr>
      <dsp:spPr>
        <a:xfrm>
          <a:off x="5699943" y="4079050"/>
          <a:ext cx="1766292" cy="176629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outerShdw blurRad="38100" dist="38100" dir="2700000" algn="tl">
                  <a:srgbClr val="000000">
                    <a:alpha val="43137"/>
                  </a:srgbClr>
                </a:outerShdw>
              </a:effectLst>
            </a:rPr>
            <a:t>Better testing</a:t>
          </a:r>
          <a:endParaRPr lang="en-PK" sz="2000" b="1" kern="1200" dirty="0">
            <a:solidFill>
              <a:schemeClr val="tx1"/>
            </a:solidFill>
            <a:effectLst>
              <a:outerShdw blurRad="38100" dist="38100" dir="2700000" algn="tl">
                <a:srgbClr val="000000">
                  <a:alpha val="43137"/>
                </a:srgbClr>
              </a:outerShdw>
            </a:effectLst>
          </a:endParaRPr>
        </a:p>
      </dsp:txBody>
      <dsp:txXfrm>
        <a:off x="5958610" y="4337717"/>
        <a:ext cx="1248958" cy="1248958"/>
      </dsp:txXfrm>
    </dsp:sp>
    <dsp:sp modelId="{EA044C10-05FF-4675-B700-5E19714D67C0}">
      <dsp:nvSpPr>
        <dsp:cNvPr id="0" name=""/>
        <dsp:cNvSpPr/>
      </dsp:nvSpPr>
      <dsp:spPr>
        <a:xfrm rot="10800000">
          <a:off x="5036728" y="4664134"/>
          <a:ext cx="468671" cy="59612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PK" sz="1800" b="1" kern="1200">
            <a:solidFill>
              <a:schemeClr val="tx1"/>
            </a:solidFill>
            <a:effectLst>
              <a:outerShdw blurRad="38100" dist="38100" dir="2700000" algn="tl">
                <a:srgbClr val="000000">
                  <a:alpha val="43137"/>
                </a:srgbClr>
              </a:outerShdw>
            </a:effectLst>
          </a:endParaRPr>
        </a:p>
      </dsp:txBody>
      <dsp:txXfrm rot="10800000">
        <a:off x="5177329" y="4783359"/>
        <a:ext cx="328070" cy="357673"/>
      </dsp:txXfrm>
    </dsp:sp>
    <dsp:sp modelId="{AADFB19E-8AB2-47FD-8C34-A17647206202}">
      <dsp:nvSpPr>
        <dsp:cNvPr id="0" name=""/>
        <dsp:cNvSpPr/>
      </dsp:nvSpPr>
      <dsp:spPr>
        <a:xfrm>
          <a:off x="3049364" y="4079050"/>
          <a:ext cx="1766292" cy="176629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outerShdw blurRad="38100" dist="38100" dir="2700000" algn="tl">
                  <a:srgbClr val="000000">
                    <a:alpha val="43137"/>
                  </a:srgbClr>
                </a:outerShdw>
              </a:effectLst>
            </a:rPr>
            <a:t>Faster development</a:t>
          </a:r>
          <a:endParaRPr lang="en-PK" sz="2000" b="1" kern="1200" dirty="0">
            <a:solidFill>
              <a:schemeClr val="tx1"/>
            </a:solidFill>
            <a:effectLst>
              <a:outerShdw blurRad="38100" dist="38100" dir="2700000" algn="tl">
                <a:srgbClr val="000000">
                  <a:alpha val="43137"/>
                </a:srgbClr>
              </a:outerShdw>
            </a:effectLst>
          </a:endParaRPr>
        </a:p>
      </dsp:txBody>
      <dsp:txXfrm>
        <a:off x="3308031" y="4337717"/>
        <a:ext cx="1248958" cy="1248958"/>
      </dsp:txXfrm>
    </dsp:sp>
    <dsp:sp modelId="{20517056-F61B-4681-804E-7E97F2DD7BA9}">
      <dsp:nvSpPr>
        <dsp:cNvPr id="0" name=""/>
        <dsp:cNvSpPr/>
      </dsp:nvSpPr>
      <dsp:spPr>
        <a:xfrm rot="15120000">
          <a:off x="3292736" y="3416324"/>
          <a:ext cx="468671" cy="5961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PK" sz="1800" b="1" kern="1200">
            <a:solidFill>
              <a:schemeClr val="tx1"/>
            </a:solidFill>
            <a:effectLst>
              <a:outerShdw blurRad="38100" dist="38100" dir="2700000" algn="tl">
                <a:srgbClr val="000000">
                  <a:alpha val="43137"/>
                </a:srgbClr>
              </a:outerShdw>
            </a:effectLst>
          </a:endParaRPr>
        </a:p>
      </dsp:txBody>
      <dsp:txXfrm rot="10800000">
        <a:off x="3384761" y="3602409"/>
        <a:ext cx="328070" cy="357673"/>
      </dsp:txXfrm>
    </dsp:sp>
    <dsp:sp modelId="{F2BF934C-C784-4A2B-94AB-DD4F2C2A64AE}">
      <dsp:nvSpPr>
        <dsp:cNvPr id="0" name=""/>
        <dsp:cNvSpPr/>
      </dsp:nvSpPr>
      <dsp:spPr>
        <a:xfrm>
          <a:off x="2230290" y="1558200"/>
          <a:ext cx="1766292" cy="176629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outerShdw blurRad="38100" dist="38100" dir="2700000" algn="tl">
                  <a:srgbClr val="000000">
                    <a:alpha val="43137"/>
                  </a:srgbClr>
                </a:outerShdw>
              </a:effectLst>
            </a:rPr>
            <a:t>Easier facilitation of teamwork</a:t>
          </a:r>
          <a:endParaRPr lang="en-PK" sz="2000" b="1" kern="1200" dirty="0">
            <a:solidFill>
              <a:schemeClr val="tx1"/>
            </a:solidFill>
            <a:effectLst>
              <a:outerShdw blurRad="38100" dist="38100" dir="2700000" algn="tl">
                <a:srgbClr val="000000">
                  <a:alpha val="43137"/>
                </a:srgbClr>
              </a:outerShdw>
            </a:effectLst>
          </a:endParaRPr>
        </a:p>
      </dsp:txBody>
      <dsp:txXfrm>
        <a:off x="2488957" y="1816867"/>
        <a:ext cx="1248958" cy="1248958"/>
      </dsp:txXfrm>
    </dsp:sp>
    <dsp:sp modelId="{7161951E-B258-4497-AA0A-3C29ED9A9048}">
      <dsp:nvSpPr>
        <dsp:cNvPr id="0" name=""/>
        <dsp:cNvSpPr/>
      </dsp:nvSpPr>
      <dsp:spPr>
        <a:xfrm rot="19440000">
          <a:off x="3940551" y="1372095"/>
          <a:ext cx="468671" cy="59612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PK" sz="1800" b="1" kern="1200">
            <a:solidFill>
              <a:schemeClr val="tx1"/>
            </a:solidFill>
            <a:effectLst>
              <a:outerShdw blurRad="38100" dist="38100" dir="2700000" algn="tl">
                <a:srgbClr val="000000">
                  <a:alpha val="43137"/>
                </a:srgbClr>
              </a:outerShdw>
            </a:effectLst>
          </a:endParaRPr>
        </a:p>
      </dsp:txBody>
      <dsp:txXfrm>
        <a:off x="3953977" y="1532642"/>
        <a:ext cx="328070" cy="35767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F061-03DC-4709-B4A8-9207B6EDEE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85C3E04-AE96-412C-8788-B500B33B8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9ABE6A2-9605-4D46-932D-C2FDAFBB254E}"/>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5" name="Footer Placeholder 4">
            <a:extLst>
              <a:ext uri="{FF2B5EF4-FFF2-40B4-BE49-F238E27FC236}">
                <a16:creationId xmlns:a16="http://schemas.microsoft.com/office/drawing/2014/main" id="{D0A9B136-0F69-4B3D-ADB0-702EB283565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1396DC4-175A-4546-8F8E-A392FDB4BD4F}"/>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154684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F104-5CB7-42DD-ADDE-24D5533F69B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D1F5AFA-57EC-4AE0-81C2-CD9E32DF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74276C0-119D-4BD6-81BF-DB027D81ED88}"/>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5" name="Footer Placeholder 4">
            <a:extLst>
              <a:ext uri="{FF2B5EF4-FFF2-40B4-BE49-F238E27FC236}">
                <a16:creationId xmlns:a16="http://schemas.microsoft.com/office/drawing/2014/main" id="{AC01DC45-79D0-4C58-B52B-888919EBECF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669F42F-8D0F-47E6-8A1B-8E929333308F}"/>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25200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EF922-AC52-410A-B124-30B02498EE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B6E6A4-84F3-443E-BF72-32E86C216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169FF1A-75A3-4198-89A2-57206AD85425}"/>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5" name="Footer Placeholder 4">
            <a:extLst>
              <a:ext uri="{FF2B5EF4-FFF2-40B4-BE49-F238E27FC236}">
                <a16:creationId xmlns:a16="http://schemas.microsoft.com/office/drawing/2014/main" id="{A3A57D7C-A040-4FA3-8EB1-6B8520E7710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F64732C-76E0-47BA-A4B2-EF53BAF7CDD0}"/>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24137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DB50-9FFF-4506-A6E5-27C265EC3B5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65F8428-8CC7-40C1-90EC-AB9A86C6B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483CCFD-FEA4-4FB5-B014-3F90D28795B8}"/>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5" name="Footer Placeholder 4">
            <a:extLst>
              <a:ext uri="{FF2B5EF4-FFF2-40B4-BE49-F238E27FC236}">
                <a16:creationId xmlns:a16="http://schemas.microsoft.com/office/drawing/2014/main" id="{F429FC5F-972C-4457-8A56-98944B1B2EC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5B14BCB-7CDC-436A-9098-B647073E3AA6}"/>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257946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9D44-1816-4C59-8B0B-4F5637056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A04E518-055B-48CA-A666-00AD47943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731F3C-06EF-42E4-A13C-0935836E1D69}"/>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5" name="Footer Placeholder 4">
            <a:extLst>
              <a:ext uri="{FF2B5EF4-FFF2-40B4-BE49-F238E27FC236}">
                <a16:creationId xmlns:a16="http://schemas.microsoft.com/office/drawing/2014/main" id="{07D414B3-033E-49FC-A0D3-FFA7CC8A409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B2FFE40-430A-4099-BD74-DDCED8341704}"/>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115912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778E-D4E3-4040-9148-93F8973CE76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1F0E0D8-5AB0-4C43-86BA-37ED945A7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4EBFE2F3-729D-4D9F-BD6D-685D175496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5AA22E1-207F-45E1-9C3D-055469C322E4}"/>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6" name="Footer Placeholder 5">
            <a:extLst>
              <a:ext uri="{FF2B5EF4-FFF2-40B4-BE49-F238E27FC236}">
                <a16:creationId xmlns:a16="http://schemas.microsoft.com/office/drawing/2014/main" id="{00F5A1C5-CBC9-4230-A694-AE00A4A436B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933B8F7-7EC6-4BC0-9A74-9FAB1FAA878A}"/>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292892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5AE9-6B66-47B7-B697-E1894DCF015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EA0BE2C-86B3-4259-8A58-1F681A0E8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19F22-BB94-4FA0-B002-9E84D1BA6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AC704E2E-965A-4C82-A7F8-45FABFDF6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151C8-1384-4121-AE45-9C3386009F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DD03181-F823-474E-9ED0-02BD69B8C376}"/>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8" name="Footer Placeholder 7">
            <a:extLst>
              <a:ext uri="{FF2B5EF4-FFF2-40B4-BE49-F238E27FC236}">
                <a16:creationId xmlns:a16="http://schemas.microsoft.com/office/drawing/2014/main" id="{E2D4A0C0-37E2-4ED7-8EC6-76C77FD4211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4C6EB17-A375-46F5-BF56-739AEB422A30}"/>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228969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D4E7-CE09-422A-8EA4-F53446D4AC7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C726AB6-1EB5-4B16-8F41-539807EE4E60}"/>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4" name="Footer Placeholder 3">
            <a:extLst>
              <a:ext uri="{FF2B5EF4-FFF2-40B4-BE49-F238E27FC236}">
                <a16:creationId xmlns:a16="http://schemas.microsoft.com/office/drawing/2014/main" id="{F3409CFE-42D3-405B-A7AF-BFAA4AAA6C4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EF1A114-88D1-46BA-9917-CC94AF9C4601}"/>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37448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0C206-9AB5-4338-8F51-C213E2C6D4A3}"/>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3" name="Footer Placeholder 2">
            <a:extLst>
              <a:ext uri="{FF2B5EF4-FFF2-40B4-BE49-F238E27FC236}">
                <a16:creationId xmlns:a16="http://schemas.microsoft.com/office/drawing/2014/main" id="{B1CCD78A-EE2E-4385-A329-67FD995BE06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6C1B705-F88F-4C9E-9E9E-6996E76A17F7}"/>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370602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534-5EC1-4687-86F4-F6FDFFB24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303F945-A675-46F2-974E-A7E9059B1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DE04083-94AC-4ADD-9518-8D0D6C0B6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3924B-88B7-430E-8B78-B70A1AB5035F}"/>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6" name="Footer Placeholder 5">
            <a:extLst>
              <a:ext uri="{FF2B5EF4-FFF2-40B4-BE49-F238E27FC236}">
                <a16:creationId xmlns:a16="http://schemas.microsoft.com/office/drawing/2014/main" id="{DD2E1A99-906F-4108-9427-86CD246A350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042F3F-926F-44C5-9AC1-6AF7A3C564E0}"/>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38475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1B07-71ED-40DB-AE9A-A8158D59F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EDC9D5A-348F-46F7-AB81-3B21A6C90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D120E48-E111-43FC-B3E5-A2BE93261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629FF-D796-43B1-8B41-F7A8CBDD8A33}"/>
              </a:ext>
            </a:extLst>
          </p:cNvPr>
          <p:cNvSpPr>
            <a:spLocks noGrp="1"/>
          </p:cNvSpPr>
          <p:nvPr>
            <p:ph type="dt" sz="half" idx="10"/>
          </p:nvPr>
        </p:nvSpPr>
        <p:spPr/>
        <p:txBody>
          <a:bodyPr/>
          <a:lstStyle/>
          <a:p>
            <a:fld id="{0DF8B07F-F603-42F9-84F2-A7F37E218D30}" type="datetimeFigureOut">
              <a:rPr lang="en-PK" smtClean="0"/>
              <a:t>11/06/2021</a:t>
            </a:fld>
            <a:endParaRPr lang="en-PK"/>
          </a:p>
        </p:txBody>
      </p:sp>
      <p:sp>
        <p:nvSpPr>
          <p:cNvPr id="6" name="Footer Placeholder 5">
            <a:extLst>
              <a:ext uri="{FF2B5EF4-FFF2-40B4-BE49-F238E27FC236}">
                <a16:creationId xmlns:a16="http://schemas.microsoft.com/office/drawing/2014/main" id="{339D8F8F-1189-4225-B340-61D59CB5607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C21812D-4185-41CD-864D-71E450003696}"/>
              </a:ext>
            </a:extLst>
          </p:cNvPr>
          <p:cNvSpPr>
            <a:spLocks noGrp="1"/>
          </p:cNvSpPr>
          <p:nvPr>
            <p:ph type="sldNum" sz="quarter" idx="12"/>
          </p:nvPr>
        </p:nvSpPr>
        <p:spPr/>
        <p:txBody>
          <a:bodyPr/>
          <a:lstStyle/>
          <a:p>
            <a:fld id="{8E9A769B-EC06-4DD4-B220-4B5FE80FF173}" type="slidenum">
              <a:rPr lang="en-PK" smtClean="0"/>
              <a:t>‹#›</a:t>
            </a:fld>
            <a:endParaRPr lang="en-PK"/>
          </a:p>
        </p:txBody>
      </p:sp>
    </p:spTree>
    <p:extLst>
      <p:ext uri="{BB962C8B-B14F-4D97-AF65-F5344CB8AC3E}">
        <p14:creationId xmlns:p14="http://schemas.microsoft.com/office/powerpoint/2010/main" val="30980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BC999-05C0-4B94-BE08-CE940C304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26EBE0F-8594-4306-B3F8-F510B642F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170EBA1-0B6D-47B6-99AC-13EF47DE8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8B07F-F603-42F9-84F2-A7F37E218D30}" type="datetimeFigureOut">
              <a:rPr lang="en-PK" smtClean="0"/>
              <a:t>11/06/2021</a:t>
            </a:fld>
            <a:endParaRPr lang="en-PK"/>
          </a:p>
        </p:txBody>
      </p:sp>
      <p:sp>
        <p:nvSpPr>
          <p:cNvPr id="5" name="Footer Placeholder 4">
            <a:extLst>
              <a:ext uri="{FF2B5EF4-FFF2-40B4-BE49-F238E27FC236}">
                <a16:creationId xmlns:a16="http://schemas.microsoft.com/office/drawing/2014/main" id="{38B886E8-B98A-4D84-B6C4-3BFF01B20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37146A3-0DED-442E-AB58-5CC207DFB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A769B-EC06-4DD4-B220-4B5FE80FF173}" type="slidenum">
              <a:rPr lang="en-PK" smtClean="0"/>
              <a:t>‹#›</a:t>
            </a:fld>
            <a:endParaRPr lang="en-PK"/>
          </a:p>
        </p:txBody>
      </p:sp>
    </p:spTree>
    <p:extLst>
      <p:ext uri="{BB962C8B-B14F-4D97-AF65-F5344CB8AC3E}">
        <p14:creationId xmlns:p14="http://schemas.microsoft.com/office/powerpoint/2010/main" val="3688388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515F-42A0-4564-BB28-C7E9932F0BB9}"/>
              </a:ext>
            </a:extLst>
          </p:cNvPr>
          <p:cNvSpPr>
            <a:spLocks noGrp="1"/>
          </p:cNvSpPr>
          <p:nvPr>
            <p:ph type="ctrTitle"/>
          </p:nvPr>
        </p:nvSpPr>
        <p:spPr/>
        <p:txBody>
          <a:bodyPr/>
          <a:lstStyle/>
          <a:p>
            <a:r>
              <a:rPr lang="en-US" dirty="0"/>
              <a:t>Programming Fundamentals</a:t>
            </a:r>
            <a:endParaRPr lang="en-PK" dirty="0"/>
          </a:p>
        </p:txBody>
      </p:sp>
      <p:sp>
        <p:nvSpPr>
          <p:cNvPr id="3" name="Subtitle 2">
            <a:extLst>
              <a:ext uri="{FF2B5EF4-FFF2-40B4-BE49-F238E27FC236}">
                <a16:creationId xmlns:a16="http://schemas.microsoft.com/office/drawing/2014/main" id="{D7618C8C-511A-467F-9EB6-1F911F157A64}"/>
              </a:ext>
            </a:extLst>
          </p:cNvPr>
          <p:cNvSpPr>
            <a:spLocks noGrp="1"/>
          </p:cNvSpPr>
          <p:nvPr>
            <p:ph type="subTitle" idx="1"/>
          </p:nvPr>
        </p:nvSpPr>
        <p:spPr/>
        <p:txBody>
          <a:bodyPr/>
          <a:lstStyle/>
          <a:p>
            <a:r>
              <a:rPr lang="en-US" dirty="0"/>
              <a:t>BY</a:t>
            </a:r>
          </a:p>
          <a:p>
            <a:r>
              <a:rPr lang="en-US" dirty="0"/>
              <a:t>Adnan Amin</a:t>
            </a:r>
          </a:p>
          <a:p>
            <a:r>
              <a:rPr lang="en-US" dirty="0"/>
              <a:t>Lecturer, </a:t>
            </a:r>
            <a:r>
              <a:rPr lang="en-US" dirty="0" err="1"/>
              <a:t>IMSciences</a:t>
            </a:r>
            <a:r>
              <a:rPr lang="en-US" dirty="0"/>
              <a:t>, Peshawar</a:t>
            </a:r>
            <a:endParaRPr lang="en-PK" dirty="0"/>
          </a:p>
        </p:txBody>
      </p:sp>
    </p:spTree>
    <p:extLst>
      <p:ext uri="{BB962C8B-B14F-4D97-AF65-F5344CB8AC3E}">
        <p14:creationId xmlns:p14="http://schemas.microsoft.com/office/powerpoint/2010/main" val="14040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5344A-EEA6-4A06-ACDC-406E35CA9052}"/>
              </a:ext>
            </a:extLst>
          </p:cNvPr>
          <p:cNvPicPr>
            <a:picLocks noChangeAspect="1"/>
          </p:cNvPicPr>
          <p:nvPr/>
        </p:nvPicPr>
        <p:blipFill>
          <a:blip r:embed="rId2"/>
          <a:stretch>
            <a:fillRect/>
          </a:stretch>
        </p:blipFill>
        <p:spPr>
          <a:xfrm>
            <a:off x="191759" y="226856"/>
            <a:ext cx="11746241" cy="6250144"/>
          </a:xfrm>
          <a:prstGeom prst="rect">
            <a:avLst/>
          </a:prstGeom>
        </p:spPr>
      </p:pic>
    </p:spTree>
    <p:extLst>
      <p:ext uri="{BB962C8B-B14F-4D97-AF65-F5344CB8AC3E}">
        <p14:creationId xmlns:p14="http://schemas.microsoft.com/office/powerpoint/2010/main" val="165499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5F0-2779-484E-B5E1-2AF513FC3EDD}"/>
              </a:ext>
            </a:extLst>
          </p:cNvPr>
          <p:cNvSpPr>
            <a:spLocks noGrp="1"/>
          </p:cNvSpPr>
          <p:nvPr>
            <p:ph type="title"/>
          </p:nvPr>
        </p:nvSpPr>
        <p:spPr/>
        <p:txBody>
          <a:bodyPr/>
          <a:lstStyle/>
          <a:p>
            <a:r>
              <a:rPr lang="en-US" dirty="0" err="1"/>
              <a:t>Demostration</a:t>
            </a:r>
            <a:endParaRPr lang="en-PK" dirty="0"/>
          </a:p>
        </p:txBody>
      </p:sp>
      <p:sp>
        <p:nvSpPr>
          <p:cNvPr id="3" name="Content Placeholder 2">
            <a:extLst>
              <a:ext uri="{FF2B5EF4-FFF2-40B4-BE49-F238E27FC236}">
                <a16:creationId xmlns:a16="http://schemas.microsoft.com/office/drawing/2014/main" id="{1AB1E2DD-C044-4C94-9EF7-D802455312AC}"/>
              </a:ext>
            </a:extLst>
          </p:cNvPr>
          <p:cNvSpPr>
            <a:spLocks noGrp="1"/>
          </p:cNvSpPr>
          <p:nvPr>
            <p:ph idx="1"/>
          </p:nvPr>
        </p:nvSpPr>
        <p:spPr/>
        <p:txBody>
          <a:bodyPr/>
          <a:lstStyle/>
          <a:p>
            <a:r>
              <a:rPr lang="en-US" dirty="0"/>
              <a:t># function definition</a:t>
            </a:r>
          </a:p>
          <a:p>
            <a:r>
              <a:rPr lang="en-US" dirty="0"/>
              <a:t>def hello( ):</a:t>
            </a:r>
          </a:p>
          <a:p>
            <a:r>
              <a:rPr lang="en-US" dirty="0"/>
              <a:t>       print(‘Hello Students’);</a:t>
            </a:r>
          </a:p>
          <a:p>
            <a:pPr marL="0" indent="0">
              <a:buNone/>
            </a:pPr>
            <a:endParaRPr lang="en-US" dirty="0"/>
          </a:p>
          <a:p>
            <a:pPr marL="0" indent="0">
              <a:buNone/>
            </a:pPr>
            <a:r>
              <a:rPr lang="en-US" dirty="0"/>
              <a:t># Calling a function</a:t>
            </a:r>
          </a:p>
          <a:p>
            <a:pPr marL="0" indent="0">
              <a:buNone/>
            </a:pPr>
            <a:r>
              <a:rPr lang="en-US" dirty="0"/>
              <a:t>Hello( )</a:t>
            </a:r>
            <a:endParaRPr lang="en-PK" dirty="0"/>
          </a:p>
        </p:txBody>
      </p:sp>
    </p:spTree>
    <p:extLst>
      <p:ext uri="{BB962C8B-B14F-4D97-AF65-F5344CB8AC3E}">
        <p14:creationId xmlns:p14="http://schemas.microsoft.com/office/powerpoint/2010/main" val="350018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8C2E-F2A5-42D2-9FD8-6FEB3B7CFE76}"/>
              </a:ext>
            </a:extLst>
          </p:cNvPr>
          <p:cNvSpPr>
            <a:spLocks noGrp="1"/>
          </p:cNvSpPr>
          <p:nvPr>
            <p:ph type="title"/>
          </p:nvPr>
        </p:nvSpPr>
        <p:spPr>
          <a:xfrm>
            <a:off x="0" y="18255"/>
            <a:ext cx="12192000" cy="845345"/>
          </a:xfrm>
        </p:spPr>
        <p:txBody>
          <a:bodyPr>
            <a:normAutofit/>
          </a:bodyPr>
          <a:lstStyle/>
          <a:p>
            <a:r>
              <a:rPr lang="en-US" sz="4000" b="1" dirty="0"/>
              <a:t>Flowchart for a program that contain a function</a:t>
            </a:r>
            <a:endParaRPr lang="en-PK" sz="4000" b="1" dirty="0"/>
          </a:p>
        </p:txBody>
      </p:sp>
      <p:pic>
        <p:nvPicPr>
          <p:cNvPr id="5" name="Picture 4">
            <a:extLst>
              <a:ext uri="{FF2B5EF4-FFF2-40B4-BE49-F238E27FC236}">
                <a16:creationId xmlns:a16="http://schemas.microsoft.com/office/drawing/2014/main" id="{E0D5DEB1-1E34-4C6F-A45C-4722F7508F48}"/>
              </a:ext>
            </a:extLst>
          </p:cNvPr>
          <p:cNvPicPr>
            <a:picLocks noChangeAspect="1"/>
          </p:cNvPicPr>
          <p:nvPr/>
        </p:nvPicPr>
        <p:blipFill>
          <a:blip r:embed="rId2"/>
          <a:stretch>
            <a:fillRect/>
          </a:stretch>
        </p:blipFill>
        <p:spPr>
          <a:xfrm>
            <a:off x="831608" y="863599"/>
            <a:ext cx="6324527" cy="5994401"/>
          </a:xfrm>
          <a:prstGeom prst="rect">
            <a:avLst/>
          </a:prstGeom>
        </p:spPr>
      </p:pic>
    </p:spTree>
    <p:extLst>
      <p:ext uri="{BB962C8B-B14F-4D97-AF65-F5344CB8AC3E}">
        <p14:creationId xmlns:p14="http://schemas.microsoft.com/office/powerpoint/2010/main" val="119305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9BCC-161A-4C3D-BF7A-B5990AACCC6F}"/>
              </a:ext>
            </a:extLst>
          </p:cNvPr>
          <p:cNvSpPr>
            <a:spLocks noGrp="1"/>
          </p:cNvSpPr>
          <p:nvPr>
            <p:ph type="title"/>
          </p:nvPr>
        </p:nvSpPr>
        <p:spPr>
          <a:xfrm>
            <a:off x="254000" y="266699"/>
            <a:ext cx="11658600" cy="828675"/>
          </a:xfrm>
        </p:spPr>
        <p:txBody>
          <a:bodyPr/>
          <a:lstStyle/>
          <a:p>
            <a:r>
              <a:rPr lang="en-US" b="1" dirty="0"/>
              <a:t>Local Variables</a:t>
            </a:r>
            <a:endParaRPr lang="en-PK" b="1" dirty="0"/>
          </a:p>
        </p:txBody>
      </p:sp>
      <p:sp>
        <p:nvSpPr>
          <p:cNvPr id="3" name="Content Placeholder 2">
            <a:extLst>
              <a:ext uri="{FF2B5EF4-FFF2-40B4-BE49-F238E27FC236}">
                <a16:creationId xmlns:a16="http://schemas.microsoft.com/office/drawing/2014/main" id="{DE5250D2-103B-434E-B1F0-E954612BD615}"/>
              </a:ext>
            </a:extLst>
          </p:cNvPr>
          <p:cNvSpPr>
            <a:spLocks noGrp="1"/>
          </p:cNvSpPr>
          <p:nvPr>
            <p:ph idx="1"/>
          </p:nvPr>
        </p:nvSpPr>
        <p:spPr>
          <a:xfrm>
            <a:off x="457200" y="1346200"/>
            <a:ext cx="11455400" cy="4830763"/>
          </a:xfrm>
        </p:spPr>
        <p:txBody>
          <a:bodyPr/>
          <a:lstStyle/>
          <a:p>
            <a:r>
              <a:rPr lang="en-US" dirty="0"/>
              <a:t>A local variable is created inside a function and cannot be accessed by statements that are outside the function. </a:t>
            </a:r>
          </a:p>
          <a:p>
            <a:r>
              <a:rPr lang="en-US" dirty="0"/>
              <a:t>Different functions can have local variables with the same names because the functions cannot see each other’s local variables.</a:t>
            </a:r>
            <a:endParaRPr lang="en-PK" dirty="0"/>
          </a:p>
        </p:txBody>
      </p:sp>
      <p:pic>
        <p:nvPicPr>
          <p:cNvPr id="5" name="Picture 4">
            <a:extLst>
              <a:ext uri="{FF2B5EF4-FFF2-40B4-BE49-F238E27FC236}">
                <a16:creationId xmlns:a16="http://schemas.microsoft.com/office/drawing/2014/main" id="{BB0894B9-84DE-42FA-B738-0557EE77799C}"/>
              </a:ext>
            </a:extLst>
          </p:cNvPr>
          <p:cNvPicPr>
            <a:picLocks noChangeAspect="1"/>
          </p:cNvPicPr>
          <p:nvPr/>
        </p:nvPicPr>
        <p:blipFill>
          <a:blip r:embed="rId2"/>
          <a:stretch>
            <a:fillRect/>
          </a:stretch>
        </p:blipFill>
        <p:spPr>
          <a:xfrm>
            <a:off x="1829443" y="3063090"/>
            <a:ext cx="8533114" cy="3579011"/>
          </a:xfrm>
          <a:prstGeom prst="rect">
            <a:avLst/>
          </a:prstGeom>
        </p:spPr>
      </p:pic>
    </p:spTree>
    <p:extLst>
      <p:ext uri="{BB962C8B-B14F-4D97-AF65-F5344CB8AC3E}">
        <p14:creationId xmlns:p14="http://schemas.microsoft.com/office/powerpoint/2010/main" val="133871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C055-944C-4EB3-97AA-2CE301932249}"/>
              </a:ext>
            </a:extLst>
          </p:cNvPr>
          <p:cNvSpPr>
            <a:spLocks noGrp="1"/>
          </p:cNvSpPr>
          <p:nvPr>
            <p:ph type="title"/>
          </p:nvPr>
        </p:nvSpPr>
        <p:spPr/>
        <p:txBody>
          <a:bodyPr/>
          <a:lstStyle/>
          <a:p>
            <a:r>
              <a:rPr lang="en-US" b="1" dirty="0"/>
              <a:t>Scope of a variable</a:t>
            </a:r>
            <a:endParaRPr lang="en-PK" b="1" dirty="0"/>
          </a:p>
        </p:txBody>
      </p:sp>
      <p:sp>
        <p:nvSpPr>
          <p:cNvPr id="3" name="Content Placeholder 2">
            <a:extLst>
              <a:ext uri="{FF2B5EF4-FFF2-40B4-BE49-F238E27FC236}">
                <a16:creationId xmlns:a16="http://schemas.microsoft.com/office/drawing/2014/main" id="{504CF8DB-4FD3-49DB-9D23-D4002C3B937B}"/>
              </a:ext>
            </a:extLst>
          </p:cNvPr>
          <p:cNvSpPr>
            <a:spLocks noGrp="1"/>
          </p:cNvSpPr>
          <p:nvPr>
            <p:ph idx="1"/>
          </p:nvPr>
        </p:nvSpPr>
        <p:spPr/>
        <p:txBody>
          <a:bodyPr/>
          <a:lstStyle/>
          <a:p>
            <a:r>
              <a:rPr lang="en-US" dirty="0"/>
              <a:t>A variable’s scope is the part of a program in which the variable may be accessed. </a:t>
            </a:r>
          </a:p>
          <a:p>
            <a:r>
              <a:rPr lang="en-US" dirty="0"/>
              <a:t>A variable is visible only to statements in the variable’s scope. </a:t>
            </a:r>
          </a:p>
          <a:p>
            <a:r>
              <a:rPr lang="en-US" dirty="0"/>
              <a:t>A local variable’s scope is the function in which the variable is created. </a:t>
            </a:r>
          </a:p>
          <a:p>
            <a:r>
              <a:rPr lang="en-US" dirty="0"/>
              <a:t>No statement outside the function may access the variable.</a:t>
            </a:r>
          </a:p>
          <a:p>
            <a:r>
              <a:rPr lang="en-US" dirty="0"/>
              <a:t>A parameter variable’s scope is the function in which the parameter is used.</a:t>
            </a:r>
          </a:p>
        </p:txBody>
      </p:sp>
    </p:spTree>
    <p:extLst>
      <p:ext uri="{BB962C8B-B14F-4D97-AF65-F5344CB8AC3E}">
        <p14:creationId xmlns:p14="http://schemas.microsoft.com/office/powerpoint/2010/main" val="277830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874485-D866-4F27-AC8A-26FB4347B513}"/>
              </a:ext>
            </a:extLst>
          </p:cNvPr>
          <p:cNvPicPr>
            <a:picLocks noChangeAspect="1"/>
          </p:cNvPicPr>
          <p:nvPr/>
        </p:nvPicPr>
        <p:blipFill>
          <a:blip r:embed="rId2"/>
          <a:stretch>
            <a:fillRect/>
          </a:stretch>
        </p:blipFill>
        <p:spPr>
          <a:xfrm>
            <a:off x="3063608" y="365125"/>
            <a:ext cx="5292992" cy="6109325"/>
          </a:xfrm>
          <a:prstGeom prst="rect">
            <a:avLst/>
          </a:prstGeom>
        </p:spPr>
      </p:pic>
    </p:spTree>
    <p:extLst>
      <p:ext uri="{BB962C8B-B14F-4D97-AF65-F5344CB8AC3E}">
        <p14:creationId xmlns:p14="http://schemas.microsoft.com/office/powerpoint/2010/main" val="360813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4A46-2A0A-4EE8-A1A2-1B620D6BE0DD}"/>
              </a:ext>
            </a:extLst>
          </p:cNvPr>
          <p:cNvSpPr>
            <a:spLocks noGrp="1"/>
          </p:cNvSpPr>
          <p:nvPr>
            <p:ph type="title"/>
          </p:nvPr>
        </p:nvSpPr>
        <p:spPr/>
        <p:txBody>
          <a:bodyPr/>
          <a:lstStyle/>
          <a:p>
            <a:r>
              <a:rPr lang="en-US" b="1" dirty="0"/>
              <a:t>Passing argument to a functions</a:t>
            </a:r>
            <a:endParaRPr lang="en-PK" b="1" dirty="0"/>
          </a:p>
        </p:txBody>
      </p:sp>
      <p:sp>
        <p:nvSpPr>
          <p:cNvPr id="3" name="Content Placeholder 2">
            <a:extLst>
              <a:ext uri="{FF2B5EF4-FFF2-40B4-BE49-F238E27FC236}">
                <a16:creationId xmlns:a16="http://schemas.microsoft.com/office/drawing/2014/main" id="{69CDC37E-81FC-4ED3-BCB6-EB202817D509}"/>
              </a:ext>
            </a:extLst>
          </p:cNvPr>
          <p:cNvSpPr>
            <a:spLocks noGrp="1"/>
          </p:cNvSpPr>
          <p:nvPr>
            <p:ph idx="1"/>
          </p:nvPr>
        </p:nvSpPr>
        <p:spPr/>
        <p:txBody>
          <a:bodyPr/>
          <a:lstStyle/>
          <a:p>
            <a:r>
              <a:rPr lang="en-US" dirty="0"/>
              <a:t>An argument is any piece of data that is passed into a function when the function is called. </a:t>
            </a:r>
          </a:p>
          <a:p>
            <a:r>
              <a:rPr lang="en-US" dirty="0"/>
              <a:t>A parameter is a variable that receives an argument that is passed into a function.</a:t>
            </a:r>
            <a:endParaRPr lang="en-PK" dirty="0"/>
          </a:p>
        </p:txBody>
      </p:sp>
      <p:pic>
        <p:nvPicPr>
          <p:cNvPr id="5" name="Picture 4">
            <a:extLst>
              <a:ext uri="{FF2B5EF4-FFF2-40B4-BE49-F238E27FC236}">
                <a16:creationId xmlns:a16="http://schemas.microsoft.com/office/drawing/2014/main" id="{8C2834B8-9BA9-452E-BB83-72C48756201F}"/>
              </a:ext>
            </a:extLst>
          </p:cNvPr>
          <p:cNvPicPr>
            <a:picLocks noChangeAspect="1"/>
          </p:cNvPicPr>
          <p:nvPr/>
        </p:nvPicPr>
        <p:blipFill>
          <a:blip r:embed="rId2"/>
          <a:stretch>
            <a:fillRect/>
          </a:stretch>
        </p:blipFill>
        <p:spPr>
          <a:xfrm>
            <a:off x="264876" y="3687625"/>
            <a:ext cx="5196124" cy="3029852"/>
          </a:xfrm>
          <a:prstGeom prst="rect">
            <a:avLst/>
          </a:prstGeom>
        </p:spPr>
      </p:pic>
      <p:pic>
        <p:nvPicPr>
          <p:cNvPr id="7" name="Picture 6">
            <a:extLst>
              <a:ext uri="{FF2B5EF4-FFF2-40B4-BE49-F238E27FC236}">
                <a16:creationId xmlns:a16="http://schemas.microsoft.com/office/drawing/2014/main" id="{D74573CC-6002-4EB5-A862-9EF2C4DCFBC0}"/>
              </a:ext>
            </a:extLst>
          </p:cNvPr>
          <p:cNvPicPr>
            <a:picLocks noChangeAspect="1"/>
          </p:cNvPicPr>
          <p:nvPr/>
        </p:nvPicPr>
        <p:blipFill>
          <a:blip r:embed="rId3"/>
          <a:stretch>
            <a:fillRect/>
          </a:stretch>
        </p:blipFill>
        <p:spPr>
          <a:xfrm>
            <a:off x="6443456" y="3552303"/>
            <a:ext cx="5196124" cy="2940572"/>
          </a:xfrm>
          <a:prstGeom prst="rect">
            <a:avLst/>
          </a:prstGeom>
        </p:spPr>
      </p:pic>
    </p:spTree>
    <p:extLst>
      <p:ext uri="{BB962C8B-B14F-4D97-AF65-F5344CB8AC3E}">
        <p14:creationId xmlns:p14="http://schemas.microsoft.com/office/powerpoint/2010/main" val="377036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122D4-0966-4637-B052-BDDF6FD494C4}"/>
              </a:ext>
            </a:extLst>
          </p:cNvPr>
          <p:cNvPicPr>
            <a:picLocks noChangeAspect="1"/>
          </p:cNvPicPr>
          <p:nvPr/>
        </p:nvPicPr>
        <p:blipFill>
          <a:blip r:embed="rId2"/>
          <a:stretch>
            <a:fillRect/>
          </a:stretch>
        </p:blipFill>
        <p:spPr>
          <a:xfrm>
            <a:off x="3497938" y="365125"/>
            <a:ext cx="5196124" cy="3029852"/>
          </a:xfrm>
          <a:prstGeom prst="rect">
            <a:avLst/>
          </a:prstGeom>
        </p:spPr>
      </p:pic>
      <p:pic>
        <p:nvPicPr>
          <p:cNvPr id="6" name="Picture 5">
            <a:extLst>
              <a:ext uri="{FF2B5EF4-FFF2-40B4-BE49-F238E27FC236}">
                <a16:creationId xmlns:a16="http://schemas.microsoft.com/office/drawing/2014/main" id="{D115F925-6883-451B-9131-8FEDB4D8F53A}"/>
              </a:ext>
            </a:extLst>
          </p:cNvPr>
          <p:cNvPicPr>
            <a:picLocks noChangeAspect="1"/>
          </p:cNvPicPr>
          <p:nvPr/>
        </p:nvPicPr>
        <p:blipFill>
          <a:blip r:embed="rId3"/>
          <a:stretch>
            <a:fillRect/>
          </a:stretch>
        </p:blipFill>
        <p:spPr>
          <a:xfrm>
            <a:off x="228600" y="3429000"/>
            <a:ext cx="5436908" cy="3192816"/>
          </a:xfrm>
          <a:prstGeom prst="rect">
            <a:avLst/>
          </a:prstGeom>
        </p:spPr>
      </p:pic>
      <p:pic>
        <p:nvPicPr>
          <p:cNvPr id="8" name="Picture 7">
            <a:extLst>
              <a:ext uri="{FF2B5EF4-FFF2-40B4-BE49-F238E27FC236}">
                <a16:creationId xmlns:a16="http://schemas.microsoft.com/office/drawing/2014/main" id="{F9C499EA-70FC-4310-9B0B-DDD18683214D}"/>
              </a:ext>
            </a:extLst>
          </p:cNvPr>
          <p:cNvPicPr>
            <a:picLocks noChangeAspect="1"/>
          </p:cNvPicPr>
          <p:nvPr/>
        </p:nvPicPr>
        <p:blipFill>
          <a:blip r:embed="rId4"/>
          <a:stretch>
            <a:fillRect/>
          </a:stretch>
        </p:blipFill>
        <p:spPr>
          <a:xfrm>
            <a:off x="6030615" y="3318777"/>
            <a:ext cx="5932785" cy="3029852"/>
          </a:xfrm>
          <a:prstGeom prst="rect">
            <a:avLst/>
          </a:prstGeom>
        </p:spPr>
      </p:pic>
    </p:spTree>
    <p:extLst>
      <p:ext uri="{BB962C8B-B14F-4D97-AF65-F5344CB8AC3E}">
        <p14:creationId xmlns:p14="http://schemas.microsoft.com/office/powerpoint/2010/main" val="4184493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1F5E-6195-4472-A812-FDF12A46824C}"/>
              </a:ext>
            </a:extLst>
          </p:cNvPr>
          <p:cNvSpPr>
            <a:spLocks noGrp="1"/>
          </p:cNvSpPr>
          <p:nvPr>
            <p:ph type="title"/>
          </p:nvPr>
        </p:nvSpPr>
        <p:spPr/>
        <p:txBody>
          <a:bodyPr/>
          <a:lstStyle/>
          <a:p>
            <a:r>
              <a:rPr lang="en-US" b="1" dirty="0"/>
              <a:t>Passing Multiple Arguments</a:t>
            </a:r>
            <a:endParaRPr lang="en-PK" b="1" dirty="0"/>
          </a:p>
        </p:txBody>
      </p:sp>
      <p:pic>
        <p:nvPicPr>
          <p:cNvPr id="5" name="Picture 4">
            <a:extLst>
              <a:ext uri="{FF2B5EF4-FFF2-40B4-BE49-F238E27FC236}">
                <a16:creationId xmlns:a16="http://schemas.microsoft.com/office/drawing/2014/main" id="{E6003551-6651-4297-B1C9-0B695BEC6AEE}"/>
              </a:ext>
            </a:extLst>
          </p:cNvPr>
          <p:cNvPicPr>
            <a:picLocks noChangeAspect="1"/>
          </p:cNvPicPr>
          <p:nvPr/>
        </p:nvPicPr>
        <p:blipFill>
          <a:blip r:embed="rId2"/>
          <a:stretch>
            <a:fillRect/>
          </a:stretch>
        </p:blipFill>
        <p:spPr>
          <a:xfrm>
            <a:off x="1092050" y="1825624"/>
            <a:ext cx="5392191" cy="1323975"/>
          </a:xfrm>
          <a:prstGeom prst="rect">
            <a:avLst/>
          </a:prstGeom>
        </p:spPr>
      </p:pic>
      <p:sp>
        <p:nvSpPr>
          <p:cNvPr id="7" name="TextBox 6">
            <a:extLst>
              <a:ext uri="{FF2B5EF4-FFF2-40B4-BE49-F238E27FC236}">
                <a16:creationId xmlns:a16="http://schemas.microsoft.com/office/drawing/2014/main" id="{1B1A52AF-0148-434A-BD6B-5494DB8449F4}"/>
              </a:ext>
            </a:extLst>
          </p:cNvPr>
          <p:cNvSpPr txBox="1"/>
          <p:nvPr/>
        </p:nvSpPr>
        <p:spPr>
          <a:xfrm>
            <a:off x="1092050" y="3708402"/>
            <a:ext cx="6096000" cy="523220"/>
          </a:xfrm>
          <a:prstGeom prst="rect">
            <a:avLst/>
          </a:prstGeom>
          <a:noFill/>
        </p:spPr>
        <p:txBody>
          <a:bodyPr wrap="square">
            <a:spAutoFit/>
          </a:bodyPr>
          <a:lstStyle/>
          <a:p>
            <a:r>
              <a:rPr lang="en-PK" sz="2800" b="1" dirty="0" err="1"/>
              <a:t>show_sum</a:t>
            </a:r>
            <a:r>
              <a:rPr lang="en-PK" sz="2800" b="1" dirty="0"/>
              <a:t>(12, 45)</a:t>
            </a:r>
          </a:p>
        </p:txBody>
      </p:sp>
      <p:pic>
        <p:nvPicPr>
          <p:cNvPr id="9" name="Picture 8">
            <a:extLst>
              <a:ext uri="{FF2B5EF4-FFF2-40B4-BE49-F238E27FC236}">
                <a16:creationId xmlns:a16="http://schemas.microsoft.com/office/drawing/2014/main" id="{B7B7E766-CFD4-4107-B1E7-F7A1BD5E92DB}"/>
              </a:ext>
            </a:extLst>
          </p:cNvPr>
          <p:cNvPicPr>
            <a:picLocks noChangeAspect="1"/>
          </p:cNvPicPr>
          <p:nvPr/>
        </p:nvPicPr>
        <p:blipFill>
          <a:blip r:embed="rId3"/>
          <a:stretch>
            <a:fillRect/>
          </a:stretch>
        </p:blipFill>
        <p:spPr>
          <a:xfrm>
            <a:off x="6756250" y="1825624"/>
            <a:ext cx="4972191" cy="3963681"/>
          </a:xfrm>
          <a:prstGeom prst="rect">
            <a:avLst/>
          </a:prstGeom>
        </p:spPr>
      </p:pic>
    </p:spTree>
    <p:extLst>
      <p:ext uri="{BB962C8B-B14F-4D97-AF65-F5344CB8AC3E}">
        <p14:creationId xmlns:p14="http://schemas.microsoft.com/office/powerpoint/2010/main" val="302047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2C08-10FE-4733-8604-A2A38409B989}"/>
              </a:ext>
            </a:extLst>
          </p:cNvPr>
          <p:cNvSpPr>
            <a:spLocks noGrp="1"/>
          </p:cNvSpPr>
          <p:nvPr>
            <p:ph type="title"/>
          </p:nvPr>
        </p:nvSpPr>
        <p:spPr>
          <a:xfrm>
            <a:off x="0" y="0"/>
            <a:ext cx="12192000" cy="701675"/>
          </a:xfrm>
        </p:spPr>
        <p:txBody>
          <a:bodyPr/>
          <a:lstStyle/>
          <a:p>
            <a:r>
              <a:rPr lang="en-US" b="1" dirty="0"/>
              <a:t>Global Variables and Global Constants</a:t>
            </a:r>
            <a:endParaRPr lang="en-PK" b="1" dirty="0"/>
          </a:p>
        </p:txBody>
      </p:sp>
      <p:sp>
        <p:nvSpPr>
          <p:cNvPr id="3" name="Content Placeholder 2">
            <a:extLst>
              <a:ext uri="{FF2B5EF4-FFF2-40B4-BE49-F238E27FC236}">
                <a16:creationId xmlns:a16="http://schemas.microsoft.com/office/drawing/2014/main" id="{6BF48F4C-A7B5-488F-8BC7-89466CF3CD11}"/>
              </a:ext>
            </a:extLst>
          </p:cNvPr>
          <p:cNvSpPr>
            <a:spLocks noGrp="1"/>
          </p:cNvSpPr>
          <p:nvPr>
            <p:ph idx="1"/>
          </p:nvPr>
        </p:nvSpPr>
        <p:spPr>
          <a:xfrm>
            <a:off x="203200" y="1012824"/>
            <a:ext cx="11785600" cy="4854575"/>
          </a:xfrm>
        </p:spPr>
        <p:txBody>
          <a:bodyPr/>
          <a:lstStyle/>
          <a:p>
            <a:r>
              <a:rPr lang="en-US" dirty="0"/>
              <a:t>A global variable is accessible to all the functions in a program file.</a:t>
            </a:r>
            <a:endParaRPr lang="en-PK" dirty="0"/>
          </a:p>
        </p:txBody>
      </p:sp>
      <p:pic>
        <p:nvPicPr>
          <p:cNvPr id="5" name="Picture 4">
            <a:extLst>
              <a:ext uri="{FF2B5EF4-FFF2-40B4-BE49-F238E27FC236}">
                <a16:creationId xmlns:a16="http://schemas.microsoft.com/office/drawing/2014/main" id="{13B7A4AB-77D1-4A26-851F-FF7BF0FAC8B3}"/>
              </a:ext>
            </a:extLst>
          </p:cNvPr>
          <p:cNvPicPr>
            <a:picLocks noChangeAspect="1"/>
          </p:cNvPicPr>
          <p:nvPr/>
        </p:nvPicPr>
        <p:blipFill>
          <a:blip r:embed="rId2"/>
          <a:stretch>
            <a:fillRect/>
          </a:stretch>
        </p:blipFill>
        <p:spPr>
          <a:xfrm>
            <a:off x="387156" y="1704915"/>
            <a:ext cx="6166044" cy="1900494"/>
          </a:xfrm>
          <a:prstGeom prst="rect">
            <a:avLst/>
          </a:prstGeom>
        </p:spPr>
      </p:pic>
      <p:pic>
        <p:nvPicPr>
          <p:cNvPr id="7" name="Picture 6">
            <a:extLst>
              <a:ext uri="{FF2B5EF4-FFF2-40B4-BE49-F238E27FC236}">
                <a16:creationId xmlns:a16="http://schemas.microsoft.com/office/drawing/2014/main" id="{02AD0FC0-750D-49D0-BBC0-3364DF848417}"/>
              </a:ext>
            </a:extLst>
          </p:cNvPr>
          <p:cNvPicPr>
            <a:picLocks noChangeAspect="1"/>
          </p:cNvPicPr>
          <p:nvPr/>
        </p:nvPicPr>
        <p:blipFill>
          <a:blip r:embed="rId3"/>
          <a:stretch>
            <a:fillRect/>
          </a:stretch>
        </p:blipFill>
        <p:spPr>
          <a:xfrm>
            <a:off x="290176" y="3529209"/>
            <a:ext cx="6694824" cy="2265167"/>
          </a:xfrm>
          <a:prstGeom prst="rect">
            <a:avLst/>
          </a:prstGeom>
        </p:spPr>
      </p:pic>
      <p:pic>
        <p:nvPicPr>
          <p:cNvPr id="9" name="Picture 8">
            <a:extLst>
              <a:ext uri="{FF2B5EF4-FFF2-40B4-BE49-F238E27FC236}">
                <a16:creationId xmlns:a16="http://schemas.microsoft.com/office/drawing/2014/main" id="{0A13DDEE-5EBD-47ED-91F4-461DED2913F7}"/>
              </a:ext>
            </a:extLst>
          </p:cNvPr>
          <p:cNvPicPr>
            <a:picLocks noChangeAspect="1"/>
          </p:cNvPicPr>
          <p:nvPr/>
        </p:nvPicPr>
        <p:blipFill>
          <a:blip r:embed="rId4"/>
          <a:stretch>
            <a:fillRect/>
          </a:stretch>
        </p:blipFill>
        <p:spPr>
          <a:xfrm>
            <a:off x="6895304" y="1608278"/>
            <a:ext cx="5296696" cy="4186098"/>
          </a:xfrm>
          <a:prstGeom prst="rect">
            <a:avLst/>
          </a:prstGeom>
        </p:spPr>
      </p:pic>
    </p:spTree>
    <p:extLst>
      <p:ext uri="{BB962C8B-B14F-4D97-AF65-F5344CB8AC3E}">
        <p14:creationId xmlns:p14="http://schemas.microsoft.com/office/powerpoint/2010/main" val="69629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801F-AC9C-4B0E-896D-3B6A50BA6818}"/>
              </a:ext>
            </a:extLst>
          </p:cNvPr>
          <p:cNvSpPr>
            <a:spLocks noGrp="1"/>
          </p:cNvSpPr>
          <p:nvPr>
            <p:ph type="title"/>
          </p:nvPr>
        </p:nvSpPr>
        <p:spPr>
          <a:xfrm>
            <a:off x="426720" y="2766218"/>
            <a:ext cx="10515600" cy="1325563"/>
          </a:xfrm>
        </p:spPr>
        <p:txBody>
          <a:bodyPr>
            <a:normAutofit/>
          </a:bodyPr>
          <a:lstStyle/>
          <a:p>
            <a:pPr algn="ctr"/>
            <a:r>
              <a:rPr lang="en-US" sz="7200" b="1" dirty="0">
                <a:effectLst>
                  <a:outerShdw blurRad="38100" dist="38100" dir="2700000" algn="tl">
                    <a:srgbClr val="000000">
                      <a:alpha val="43137"/>
                    </a:srgbClr>
                  </a:outerShdw>
                </a:effectLst>
              </a:rPr>
              <a:t>Functions in Python</a:t>
            </a:r>
            <a:endParaRPr lang="en-PK" sz="7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186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71EB-0BAF-41E1-B281-CE4633232437}"/>
              </a:ext>
            </a:extLst>
          </p:cNvPr>
          <p:cNvSpPr>
            <a:spLocks noGrp="1"/>
          </p:cNvSpPr>
          <p:nvPr>
            <p:ph type="title"/>
          </p:nvPr>
        </p:nvSpPr>
        <p:spPr/>
        <p:txBody>
          <a:bodyPr/>
          <a:lstStyle/>
          <a:p>
            <a:r>
              <a:rPr lang="en-US" b="1" dirty="0"/>
              <a:t>Value-Returning Functions</a:t>
            </a:r>
            <a:endParaRPr lang="en-PK" b="1" dirty="0"/>
          </a:p>
        </p:txBody>
      </p:sp>
      <p:sp>
        <p:nvSpPr>
          <p:cNvPr id="3" name="Content Placeholder 2">
            <a:extLst>
              <a:ext uri="{FF2B5EF4-FFF2-40B4-BE49-F238E27FC236}">
                <a16:creationId xmlns:a16="http://schemas.microsoft.com/office/drawing/2014/main" id="{778BDCCC-937C-49B6-A1C8-E2630D5525E3}"/>
              </a:ext>
            </a:extLst>
          </p:cNvPr>
          <p:cNvSpPr>
            <a:spLocks noGrp="1"/>
          </p:cNvSpPr>
          <p:nvPr>
            <p:ph idx="1"/>
          </p:nvPr>
        </p:nvSpPr>
        <p:spPr/>
        <p:txBody>
          <a:bodyPr/>
          <a:lstStyle/>
          <a:p>
            <a:r>
              <a:rPr lang="en-US" dirty="0"/>
              <a:t>A value returning function has a return statement that returns a value back to the part of the program that called it.</a:t>
            </a:r>
            <a:endParaRPr lang="en-PK" dirty="0"/>
          </a:p>
        </p:txBody>
      </p:sp>
      <p:pic>
        <p:nvPicPr>
          <p:cNvPr id="4" name="Picture 3">
            <a:extLst>
              <a:ext uri="{FF2B5EF4-FFF2-40B4-BE49-F238E27FC236}">
                <a16:creationId xmlns:a16="http://schemas.microsoft.com/office/drawing/2014/main" id="{593C378D-44AE-4395-87FD-59367BDF8C1E}"/>
              </a:ext>
            </a:extLst>
          </p:cNvPr>
          <p:cNvPicPr>
            <a:picLocks noChangeAspect="1"/>
          </p:cNvPicPr>
          <p:nvPr/>
        </p:nvPicPr>
        <p:blipFill>
          <a:blip r:embed="rId2"/>
          <a:stretch>
            <a:fillRect/>
          </a:stretch>
        </p:blipFill>
        <p:spPr>
          <a:xfrm>
            <a:off x="1006642" y="3096883"/>
            <a:ext cx="4119385" cy="2048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F8E32D4-0B7A-4E6C-ADAA-BF8AD4413B65}"/>
              </a:ext>
            </a:extLst>
          </p:cNvPr>
          <p:cNvPicPr>
            <a:picLocks noChangeAspect="1"/>
          </p:cNvPicPr>
          <p:nvPr/>
        </p:nvPicPr>
        <p:blipFill>
          <a:blip r:embed="rId3"/>
          <a:stretch>
            <a:fillRect/>
          </a:stretch>
        </p:blipFill>
        <p:spPr>
          <a:xfrm>
            <a:off x="1006642" y="5604773"/>
            <a:ext cx="4119385" cy="1088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F61D1A3-58B1-4122-A055-46AB934C298F}"/>
              </a:ext>
            </a:extLst>
          </p:cNvPr>
          <p:cNvPicPr>
            <a:picLocks noChangeAspect="1"/>
          </p:cNvPicPr>
          <p:nvPr/>
        </p:nvPicPr>
        <p:blipFill>
          <a:blip r:embed="rId4"/>
          <a:stretch>
            <a:fillRect/>
          </a:stretch>
        </p:blipFill>
        <p:spPr>
          <a:xfrm>
            <a:off x="5462911" y="3417457"/>
            <a:ext cx="6059331" cy="2733088"/>
          </a:xfrm>
          <a:prstGeom prst="rect">
            <a:avLst/>
          </a:prstGeom>
        </p:spPr>
      </p:pic>
    </p:spTree>
    <p:extLst>
      <p:ext uri="{BB962C8B-B14F-4D97-AF65-F5344CB8AC3E}">
        <p14:creationId xmlns:p14="http://schemas.microsoft.com/office/powerpoint/2010/main" val="1942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0594-79F4-46A9-A32C-B07EA3E7AD9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7F6F7A0-E0D2-479D-B42F-7797B128EE8A}"/>
              </a:ext>
            </a:extLst>
          </p:cNvPr>
          <p:cNvSpPr>
            <a:spLocks noGrp="1"/>
          </p:cNvSpPr>
          <p:nvPr>
            <p:ph idx="1"/>
          </p:nvPr>
        </p:nvSpPr>
        <p:spPr/>
        <p:txBody>
          <a:bodyPr/>
          <a:lstStyle/>
          <a:p>
            <a:endParaRPr lang="en-PK"/>
          </a:p>
        </p:txBody>
      </p:sp>
      <p:pic>
        <p:nvPicPr>
          <p:cNvPr id="4" name="Picture 3">
            <a:extLst>
              <a:ext uri="{FF2B5EF4-FFF2-40B4-BE49-F238E27FC236}">
                <a16:creationId xmlns:a16="http://schemas.microsoft.com/office/drawing/2014/main" id="{96D70BB3-EECC-439F-9A85-7D7A51DAE06E}"/>
              </a:ext>
            </a:extLst>
          </p:cNvPr>
          <p:cNvPicPr>
            <a:picLocks noChangeAspect="1"/>
          </p:cNvPicPr>
          <p:nvPr/>
        </p:nvPicPr>
        <p:blipFill>
          <a:blip r:embed="rId2"/>
          <a:stretch>
            <a:fillRect/>
          </a:stretch>
        </p:blipFill>
        <p:spPr>
          <a:xfrm>
            <a:off x="0" y="365125"/>
            <a:ext cx="7338928" cy="5811838"/>
          </a:xfrm>
          <a:prstGeom prst="rect">
            <a:avLst/>
          </a:prstGeom>
        </p:spPr>
      </p:pic>
      <p:pic>
        <p:nvPicPr>
          <p:cNvPr id="5" name="Picture 4">
            <a:extLst>
              <a:ext uri="{FF2B5EF4-FFF2-40B4-BE49-F238E27FC236}">
                <a16:creationId xmlns:a16="http://schemas.microsoft.com/office/drawing/2014/main" id="{C32FD16A-2552-4FE1-98ED-600D6735BD2C}"/>
              </a:ext>
            </a:extLst>
          </p:cNvPr>
          <p:cNvPicPr>
            <a:picLocks noChangeAspect="1"/>
          </p:cNvPicPr>
          <p:nvPr/>
        </p:nvPicPr>
        <p:blipFill>
          <a:blip r:embed="rId3"/>
          <a:stretch>
            <a:fillRect/>
          </a:stretch>
        </p:blipFill>
        <p:spPr>
          <a:xfrm>
            <a:off x="6325560" y="5128174"/>
            <a:ext cx="5787073" cy="1048789"/>
          </a:xfrm>
          <a:prstGeom prst="rect">
            <a:avLst/>
          </a:prstGeom>
        </p:spPr>
      </p:pic>
      <p:pic>
        <p:nvPicPr>
          <p:cNvPr id="6" name="Picture 5">
            <a:extLst>
              <a:ext uri="{FF2B5EF4-FFF2-40B4-BE49-F238E27FC236}">
                <a16:creationId xmlns:a16="http://schemas.microsoft.com/office/drawing/2014/main" id="{29967FFE-E7A8-49B9-AF54-D44AA58BEEDA}"/>
              </a:ext>
            </a:extLst>
          </p:cNvPr>
          <p:cNvPicPr>
            <a:picLocks noChangeAspect="1"/>
          </p:cNvPicPr>
          <p:nvPr/>
        </p:nvPicPr>
        <p:blipFill>
          <a:blip r:embed="rId4"/>
          <a:stretch>
            <a:fillRect/>
          </a:stretch>
        </p:blipFill>
        <p:spPr>
          <a:xfrm>
            <a:off x="6404927" y="2622884"/>
            <a:ext cx="5707706" cy="2294274"/>
          </a:xfrm>
          <a:prstGeom prst="rect">
            <a:avLst/>
          </a:prstGeom>
        </p:spPr>
      </p:pic>
    </p:spTree>
    <p:extLst>
      <p:ext uri="{BB962C8B-B14F-4D97-AF65-F5344CB8AC3E}">
        <p14:creationId xmlns:p14="http://schemas.microsoft.com/office/powerpoint/2010/main" val="221417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1EF2-5D64-4A98-B89C-7EC82CCFE980}"/>
              </a:ext>
            </a:extLst>
          </p:cNvPr>
          <p:cNvSpPr>
            <a:spLocks noGrp="1"/>
          </p:cNvSpPr>
          <p:nvPr>
            <p:ph type="title"/>
          </p:nvPr>
        </p:nvSpPr>
        <p:spPr/>
        <p:txBody>
          <a:bodyPr/>
          <a:lstStyle/>
          <a:p>
            <a:r>
              <a:rPr lang="en-US" b="1" dirty="0"/>
              <a:t>Returning Multiple Values</a:t>
            </a:r>
            <a:endParaRPr lang="en-PK" b="1" dirty="0"/>
          </a:p>
        </p:txBody>
      </p:sp>
      <p:sp>
        <p:nvSpPr>
          <p:cNvPr id="3" name="Content Placeholder 2">
            <a:extLst>
              <a:ext uri="{FF2B5EF4-FFF2-40B4-BE49-F238E27FC236}">
                <a16:creationId xmlns:a16="http://schemas.microsoft.com/office/drawing/2014/main" id="{B3FD299B-24CD-4841-8F64-563A172E088E}"/>
              </a:ext>
            </a:extLst>
          </p:cNvPr>
          <p:cNvSpPr>
            <a:spLocks noGrp="1"/>
          </p:cNvSpPr>
          <p:nvPr>
            <p:ph idx="1"/>
          </p:nvPr>
        </p:nvSpPr>
        <p:spPr/>
        <p:txBody>
          <a:bodyPr/>
          <a:lstStyle/>
          <a:p>
            <a:endParaRPr lang="en-PK"/>
          </a:p>
        </p:txBody>
      </p:sp>
      <p:pic>
        <p:nvPicPr>
          <p:cNvPr id="4" name="Picture 3">
            <a:extLst>
              <a:ext uri="{FF2B5EF4-FFF2-40B4-BE49-F238E27FC236}">
                <a16:creationId xmlns:a16="http://schemas.microsoft.com/office/drawing/2014/main" id="{C5D6DDAD-80B4-4B95-BD52-E4B8AF18E3C5}"/>
              </a:ext>
            </a:extLst>
          </p:cNvPr>
          <p:cNvPicPr>
            <a:picLocks noChangeAspect="1"/>
          </p:cNvPicPr>
          <p:nvPr/>
        </p:nvPicPr>
        <p:blipFill>
          <a:blip r:embed="rId2"/>
          <a:stretch>
            <a:fillRect/>
          </a:stretch>
        </p:blipFill>
        <p:spPr>
          <a:xfrm>
            <a:off x="838200" y="1772884"/>
            <a:ext cx="6569970" cy="2228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617CFD7-DFC3-4F99-94E0-E37AFBDF8A3D}"/>
              </a:ext>
            </a:extLst>
          </p:cNvPr>
          <p:cNvPicPr>
            <a:picLocks noChangeAspect="1"/>
          </p:cNvPicPr>
          <p:nvPr/>
        </p:nvPicPr>
        <p:blipFill>
          <a:blip r:embed="rId3"/>
          <a:stretch>
            <a:fillRect/>
          </a:stretch>
        </p:blipFill>
        <p:spPr>
          <a:xfrm>
            <a:off x="838199" y="4784285"/>
            <a:ext cx="6569969" cy="767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944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11BF-382E-4469-84FC-EE600E58017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Functions</a:t>
            </a:r>
            <a:endParaRPr lang="en-PK"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8BCF497-FD9E-4147-9E40-E65EA6629200}"/>
              </a:ext>
            </a:extLst>
          </p:cNvPr>
          <p:cNvSpPr>
            <a:spLocks noGrp="1"/>
          </p:cNvSpPr>
          <p:nvPr>
            <p:ph idx="1"/>
          </p:nvPr>
        </p:nvSpPr>
        <p:spPr/>
        <p:txBody>
          <a:bodyPr>
            <a:normAutofit/>
          </a:bodyPr>
          <a:lstStyle/>
          <a:p>
            <a:r>
              <a:rPr lang="en-US" sz="3600" i="1" dirty="0"/>
              <a:t>A function is a group of statements that exist within a program for the purpose of performing a specific task.</a:t>
            </a:r>
          </a:p>
          <a:p>
            <a:r>
              <a:rPr lang="en-US" sz="3600" i="1" dirty="0"/>
              <a:t>For Example:</a:t>
            </a:r>
          </a:p>
          <a:p>
            <a:pPr lvl="1"/>
            <a:r>
              <a:rPr lang="en-US" sz="3200" i="1" dirty="0"/>
              <a:t>A function that gets the employee’s gross pay.</a:t>
            </a:r>
          </a:p>
          <a:p>
            <a:pPr lvl="1"/>
            <a:r>
              <a:rPr lang="en-US" sz="3200" i="1" dirty="0"/>
              <a:t>A function that calculates the sum of the numbers.</a:t>
            </a:r>
          </a:p>
          <a:p>
            <a:pPr lvl="1"/>
            <a:r>
              <a:rPr lang="en-US" sz="3200" i="1" dirty="0"/>
              <a:t>A function that calculates the subtraction of the numbers.</a:t>
            </a:r>
          </a:p>
        </p:txBody>
      </p:sp>
    </p:spTree>
    <p:extLst>
      <p:ext uri="{BB962C8B-B14F-4D97-AF65-F5344CB8AC3E}">
        <p14:creationId xmlns:p14="http://schemas.microsoft.com/office/powerpoint/2010/main" val="61177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6279-BFFF-4872-9828-C177FF3D992A}"/>
              </a:ext>
            </a:extLst>
          </p:cNvPr>
          <p:cNvSpPr>
            <a:spLocks noGrp="1"/>
          </p:cNvSpPr>
          <p:nvPr>
            <p:ph type="title"/>
          </p:nvPr>
        </p:nvSpPr>
        <p:spPr>
          <a:xfrm>
            <a:off x="25400" y="0"/>
            <a:ext cx="12166600" cy="737500"/>
          </a:xfrm>
        </p:spPr>
        <p:txBody>
          <a:bodyPr>
            <a:normAutofit/>
          </a:bodyPr>
          <a:lstStyle/>
          <a:p>
            <a:r>
              <a:rPr lang="en-US" sz="4000" b="1" dirty="0">
                <a:effectLst>
                  <a:outerShdw blurRad="38100" dist="38100" dir="2700000" algn="tl">
                    <a:srgbClr val="000000">
                      <a:alpha val="43137"/>
                    </a:srgbClr>
                  </a:outerShdw>
                </a:effectLst>
              </a:rPr>
              <a:t>Using functions to divide and conquer a large task</a:t>
            </a:r>
            <a:endParaRPr lang="en-PK"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1560854-B438-492E-80FC-5F19959A8871}"/>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A96468B0-E0C8-444D-BDD6-24239326499E}"/>
              </a:ext>
            </a:extLst>
          </p:cNvPr>
          <p:cNvPicPr>
            <a:picLocks noChangeAspect="1"/>
          </p:cNvPicPr>
          <p:nvPr/>
        </p:nvPicPr>
        <p:blipFill>
          <a:blip r:embed="rId2"/>
          <a:stretch>
            <a:fillRect/>
          </a:stretch>
        </p:blipFill>
        <p:spPr>
          <a:xfrm>
            <a:off x="588654" y="737500"/>
            <a:ext cx="7005946" cy="6143443"/>
          </a:xfrm>
          <a:prstGeom prst="rect">
            <a:avLst/>
          </a:prstGeom>
        </p:spPr>
      </p:pic>
    </p:spTree>
    <p:extLst>
      <p:ext uri="{BB962C8B-B14F-4D97-AF65-F5344CB8AC3E}">
        <p14:creationId xmlns:p14="http://schemas.microsoft.com/office/powerpoint/2010/main" val="205562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4BA6-BB57-4EE8-8BC0-210935F1B38B}"/>
              </a:ext>
            </a:extLst>
          </p:cNvPr>
          <p:cNvSpPr>
            <a:spLocks noGrp="1"/>
          </p:cNvSpPr>
          <p:nvPr>
            <p:ph type="title"/>
          </p:nvPr>
        </p:nvSpPr>
        <p:spPr>
          <a:xfrm>
            <a:off x="381000" y="349646"/>
            <a:ext cx="12192000" cy="662782"/>
          </a:xfrm>
        </p:spPr>
        <p:txBody>
          <a:bodyPr>
            <a:normAutofit/>
          </a:bodyPr>
          <a:lstStyle/>
          <a:p>
            <a:pPr algn="ctr"/>
            <a:r>
              <a:rPr lang="en-US" sz="4000" b="1" dirty="0">
                <a:effectLst>
                  <a:outerShdw blurRad="38100" dist="38100" dir="2700000" algn="tl">
                    <a:srgbClr val="000000">
                      <a:alpha val="43137"/>
                    </a:srgbClr>
                  </a:outerShdw>
                </a:effectLst>
              </a:rPr>
              <a:t>Benefits of Modularizing a program with Functions</a:t>
            </a:r>
            <a:endParaRPr lang="en-PK" sz="4000" b="1" dirty="0">
              <a:effectLst>
                <a:outerShdw blurRad="38100" dist="38100" dir="2700000" algn="tl">
                  <a:srgbClr val="000000">
                    <a:alpha val="43137"/>
                  </a:srgbClr>
                </a:outerShdw>
              </a:effectLst>
            </a:endParaRPr>
          </a:p>
        </p:txBody>
      </p:sp>
      <p:graphicFrame>
        <p:nvGraphicFramePr>
          <p:cNvPr id="6" name="Content Placeholder 5">
            <a:extLst>
              <a:ext uri="{FF2B5EF4-FFF2-40B4-BE49-F238E27FC236}">
                <a16:creationId xmlns:a16="http://schemas.microsoft.com/office/drawing/2014/main" id="{822722C9-F73C-491F-AF2E-9A45C99D6AE3}"/>
              </a:ext>
            </a:extLst>
          </p:cNvPr>
          <p:cNvGraphicFramePr>
            <a:graphicFrameLocks noGrp="1"/>
          </p:cNvGraphicFramePr>
          <p:nvPr>
            <p:ph idx="1"/>
            <p:extLst>
              <p:ext uri="{D42A27DB-BD31-4B8C-83A1-F6EECF244321}">
                <p14:modId xmlns:p14="http://schemas.microsoft.com/office/powerpoint/2010/main" val="274253679"/>
              </p:ext>
            </p:extLst>
          </p:nvPr>
        </p:nvGraphicFramePr>
        <p:xfrm>
          <a:off x="838200" y="1012428"/>
          <a:ext cx="10515600" cy="5845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5780-A428-44CB-B871-2E0C022F7F3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Basic Terminologies</a:t>
            </a:r>
            <a:endParaRPr lang="en-PK"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594059-CC6F-413C-BC89-5507B7C9C57A}"/>
              </a:ext>
            </a:extLst>
          </p:cNvPr>
          <p:cNvSpPr>
            <a:spLocks noGrp="1"/>
          </p:cNvSpPr>
          <p:nvPr>
            <p:ph idx="1"/>
          </p:nvPr>
        </p:nvSpPr>
        <p:spPr/>
        <p:txBody>
          <a:bodyPr/>
          <a:lstStyle/>
          <a:p>
            <a:r>
              <a:rPr lang="en-US" b="1" dirty="0"/>
              <a:t>Function name</a:t>
            </a:r>
          </a:p>
          <a:p>
            <a:r>
              <a:rPr lang="en-US" b="1" dirty="0"/>
              <a:t>Function definition</a:t>
            </a:r>
          </a:p>
          <a:p>
            <a:r>
              <a:rPr lang="en-US" b="1" dirty="0"/>
              <a:t>Calling a function</a:t>
            </a:r>
          </a:p>
          <a:p>
            <a:r>
              <a:rPr lang="en-US" b="1" dirty="0"/>
              <a:t>Void function</a:t>
            </a:r>
          </a:p>
          <a:p>
            <a:endParaRPr lang="en-PK" b="1" dirty="0"/>
          </a:p>
        </p:txBody>
      </p:sp>
    </p:spTree>
    <p:extLst>
      <p:ext uri="{BB962C8B-B14F-4D97-AF65-F5344CB8AC3E}">
        <p14:creationId xmlns:p14="http://schemas.microsoft.com/office/powerpoint/2010/main" val="406430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076A-F12D-44C0-BCE9-F329906E6D87}"/>
              </a:ext>
            </a:extLst>
          </p:cNvPr>
          <p:cNvSpPr>
            <a:spLocks noGrp="1"/>
          </p:cNvSpPr>
          <p:nvPr>
            <p:ph type="title"/>
          </p:nvPr>
        </p:nvSpPr>
        <p:spPr/>
        <p:txBody>
          <a:bodyPr/>
          <a:lstStyle/>
          <a:p>
            <a:r>
              <a:rPr lang="en-US" b="1" dirty="0"/>
              <a:t>Function name</a:t>
            </a:r>
            <a:endParaRPr lang="en-PK" b="1" dirty="0"/>
          </a:p>
        </p:txBody>
      </p:sp>
      <p:sp>
        <p:nvSpPr>
          <p:cNvPr id="3" name="Content Placeholder 2">
            <a:extLst>
              <a:ext uri="{FF2B5EF4-FFF2-40B4-BE49-F238E27FC236}">
                <a16:creationId xmlns:a16="http://schemas.microsoft.com/office/drawing/2014/main" id="{7794DCCB-8DA6-43EF-A058-A9F50DFC702F}"/>
              </a:ext>
            </a:extLst>
          </p:cNvPr>
          <p:cNvSpPr>
            <a:spLocks noGrp="1"/>
          </p:cNvSpPr>
          <p:nvPr>
            <p:ph idx="1"/>
          </p:nvPr>
        </p:nvSpPr>
        <p:spPr/>
        <p:txBody>
          <a:bodyPr/>
          <a:lstStyle/>
          <a:p>
            <a:r>
              <a:rPr lang="en-US" dirty="0"/>
              <a:t>Just as you name the variables that you use in a program, you also name the functions.</a:t>
            </a:r>
          </a:p>
          <a:p>
            <a:r>
              <a:rPr lang="en-US" dirty="0"/>
              <a:t>Rules for function name:</a:t>
            </a:r>
          </a:p>
          <a:p>
            <a:pPr lvl="1"/>
            <a:r>
              <a:rPr lang="en-US" dirty="0"/>
              <a:t>Cannot use python’s keywords.</a:t>
            </a:r>
          </a:p>
          <a:p>
            <a:pPr lvl="1"/>
            <a:r>
              <a:rPr lang="en-US" dirty="0"/>
              <a:t>Cannot contain spaces.</a:t>
            </a:r>
          </a:p>
          <a:p>
            <a:pPr lvl="1"/>
            <a:r>
              <a:rPr lang="en-US" dirty="0"/>
              <a:t>First character must be a-z or A-Z or underscore.</a:t>
            </a:r>
          </a:p>
          <a:p>
            <a:pPr lvl="1"/>
            <a:r>
              <a:rPr lang="en-US" dirty="0"/>
              <a:t>After first character you may use digits.</a:t>
            </a:r>
          </a:p>
          <a:p>
            <a:pPr lvl="1"/>
            <a:r>
              <a:rPr lang="en-US" dirty="0"/>
              <a:t>Case sensitive</a:t>
            </a:r>
            <a:endParaRPr lang="en-PK" dirty="0"/>
          </a:p>
        </p:txBody>
      </p:sp>
    </p:spTree>
    <p:extLst>
      <p:ext uri="{BB962C8B-B14F-4D97-AF65-F5344CB8AC3E}">
        <p14:creationId xmlns:p14="http://schemas.microsoft.com/office/powerpoint/2010/main" val="326187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F990-80D5-495E-879C-79DEE363A14E}"/>
              </a:ext>
            </a:extLst>
          </p:cNvPr>
          <p:cNvSpPr>
            <a:spLocks noGrp="1"/>
          </p:cNvSpPr>
          <p:nvPr>
            <p:ph type="title"/>
          </p:nvPr>
        </p:nvSpPr>
        <p:spPr/>
        <p:txBody>
          <a:bodyPr/>
          <a:lstStyle/>
          <a:p>
            <a:r>
              <a:rPr lang="en-US" b="1" dirty="0"/>
              <a:t>Function definition</a:t>
            </a:r>
            <a:endParaRPr lang="en-PK" b="1" dirty="0"/>
          </a:p>
        </p:txBody>
      </p:sp>
      <p:sp>
        <p:nvSpPr>
          <p:cNvPr id="3" name="Content Placeholder 2">
            <a:extLst>
              <a:ext uri="{FF2B5EF4-FFF2-40B4-BE49-F238E27FC236}">
                <a16:creationId xmlns:a16="http://schemas.microsoft.com/office/drawing/2014/main" id="{9F652882-AC10-4D94-A25F-38577160C887}"/>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The code for a function is known as a function definition.</a:t>
            </a:r>
          </a:p>
          <a:p>
            <a:r>
              <a:rPr lang="en-US" dirty="0"/>
              <a:t>To create a function you write its definition.</a:t>
            </a:r>
          </a:p>
          <a:p>
            <a:r>
              <a:rPr lang="en-US" dirty="0">
                <a:solidFill>
                  <a:srgbClr val="0070C0"/>
                </a:solidFill>
              </a:rPr>
              <a:t>def </a:t>
            </a:r>
            <a:r>
              <a:rPr lang="en-US" dirty="0" err="1">
                <a:solidFill>
                  <a:srgbClr val="0070C0"/>
                </a:solidFill>
              </a:rPr>
              <a:t>function_name</a:t>
            </a:r>
            <a:r>
              <a:rPr lang="en-US" dirty="0">
                <a:solidFill>
                  <a:srgbClr val="0070C0"/>
                </a:solidFill>
              </a:rPr>
              <a:t>( ):</a:t>
            </a:r>
          </a:p>
          <a:p>
            <a:pPr lvl="1"/>
            <a:r>
              <a:rPr lang="en-US" dirty="0">
                <a:solidFill>
                  <a:srgbClr val="0070C0"/>
                </a:solidFill>
              </a:rPr>
              <a:t>Statement 1</a:t>
            </a:r>
          </a:p>
          <a:p>
            <a:pPr lvl="1"/>
            <a:r>
              <a:rPr lang="en-US" dirty="0">
                <a:solidFill>
                  <a:srgbClr val="0070C0"/>
                </a:solidFill>
              </a:rPr>
              <a:t>Statement 2</a:t>
            </a:r>
          </a:p>
          <a:p>
            <a:pPr lvl="1"/>
            <a:r>
              <a:rPr lang="en-US" dirty="0">
                <a:solidFill>
                  <a:srgbClr val="0070C0"/>
                </a:solidFill>
              </a:rPr>
              <a:t>Statement N</a:t>
            </a:r>
            <a:endParaRPr lang="en-PK" dirty="0">
              <a:solidFill>
                <a:srgbClr val="0070C0"/>
              </a:solidFill>
            </a:endParaRPr>
          </a:p>
        </p:txBody>
      </p:sp>
      <p:sp>
        <p:nvSpPr>
          <p:cNvPr id="4" name="TextBox 3">
            <a:extLst>
              <a:ext uri="{FF2B5EF4-FFF2-40B4-BE49-F238E27FC236}">
                <a16:creationId xmlns:a16="http://schemas.microsoft.com/office/drawing/2014/main" id="{4C2560D7-90ED-48EE-97D4-4BE962CFB70D}"/>
              </a:ext>
            </a:extLst>
          </p:cNvPr>
          <p:cNvSpPr txBox="1"/>
          <p:nvPr/>
        </p:nvSpPr>
        <p:spPr>
          <a:xfrm>
            <a:off x="7086542" y="3047187"/>
            <a:ext cx="4267258" cy="95410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a:t>Def hello( ):</a:t>
            </a:r>
          </a:p>
          <a:p>
            <a:r>
              <a:rPr lang="en-US" sz="2800" dirty="0"/>
              <a:t>        print(“ Hello Students”)</a:t>
            </a:r>
            <a:endParaRPr lang="en-PK" sz="2800" dirty="0"/>
          </a:p>
        </p:txBody>
      </p:sp>
    </p:spTree>
    <p:extLst>
      <p:ext uri="{BB962C8B-B14F-4D97-AF65-F5344CB8AC3E}">
        <p14:creationId xmlns:p14="http://schemas.microsoft.com/office/powerpoint/2010/main" val="383024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932D-1B42-4E8B-A55A-607162AF8467}"/>
              </a:ext>
            </a:extLst>
          </p:cNvPr>
          <p:cNvSpPr>
            <a:spLocks noGrp="1"/>
          </p:cNvSpPr>
          <p:nvPr>
            <p:ph type="title"/>
          </p:nvPr>
        </p:nvSpPr>
        <p:spPr/>
        <p:txBody>
          <a:bodyPr/>
          <a:lstStyle/>
          <a:p>
            <a:r>
              <a:rPr lang="en-US" b="1" dirty="0"/>
              <a:t>Calling a function</a:t>
            </a:r>
            <a:endParaRPr lang="en-PK" b="1" dirty="0"/>
          </a:p>
        </p:txBody>
      </p:sp>
      <p:sp>
        <p:nvSpPr>
          <p:cNvPr id="3" name="Content Placeholder 2">
            <a:extLst>
              <a:ext uri="{FF2B5EF4-FFF2-40B4-BE49-F238E27FC236}">
                <a16:creationId xmlns:a16="http://schemas.microsoft.com/office/drawing/2014/main" id="{5771A1F9-E4B7-453E-8BE0-A908DA9D3FD3}"/>
              </a:ext>
            </a:extLst>
          </p:cNvPr>
          <p:cNvSpPr>
            <a:spLocks noGrp="1"/>
          </p:cNvSpPr>
          <p:nvPr>
            <p:ph idx="1"/>
          </p:nvPr>
        </p:nvSpPr>
        <p:spPr/>
        <p:txBody>
          <a:bodyPr/>
          <a:lstStyle/>
          <a:p>
            <a:r>
              <a:rPr lang="en-US" dirty="0"/>
              <a:t>A function definition specifies what a function does, but it does not cause the function to execute.	</a:t>
            </a:r>
          </a:p>
          <a:p>
            <a:r>
              <a:rPr lang="en-US" dirty="0"/>
              <a:t>To execute	a function, you must call it. </a:t>
            </a:r>
          </a:p>
          <a:p>
            <a:pPr lvl="1"/>
            <a:r>
              <a:rPr lang="en-US" dirty="0"/>
              <a:t>Hello( )</a:t>
            </a:r>
          </a:p>
          <a:p>
            <a:r>
              <a:rPr lang="en-US" dirty="0"/>
              <a:t>When a function is called, the interpreter  jumps to that function and executes the statements in its block. Then, when the end of the block is reached, the interpreter jumps back to	the part of the program that called the function, and the program resumes execution at that point.</a:t>
            </a:r>
          </a:p>
        </p:txBody>
      </p:sp>
    </p:spTree>
    <p:extLst>
      <p:ext uri="{BB962C8B-B14F-4D97-AF65-F5344CB8AC3E}">
        <p14:creationId xmlns:p14="http://schemas.microsoft.com/office/powerpoint/2010/main" val="2165403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539</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Programming Fundamentals</vt:lpstr>
      <vt:lpstr>Functions in Python</vt:lpstr>
      <vt:lpstr>Functions</vt:lpstr>
      <vt:lpstr>Using functions to divide and conquer a large task</vt:lpstr>
      <vt:lpstr>Benefits of Modularizing a program with Functions</vt:lpstr>
      <vt:lpstr>Basic Terminologies</vt:lpstr>
      <vt:lpstr>Function name</vt:lpstr>
      <vt:lpstr>Function definition</vt:lpstr>
      <vt:lpstr>Calling a function</vt:lpstr>
      <vt:lpstr>PowerPoint Presentation</vt:lpstr>
      <vt:lpstr>Demostration</vt:lpstr>
      <vt:lpstr>Flowchart for a program that contain a function</vt:lpstr>
      <vt:lpstr>Local Variables</vt:lpstr>
      <vt:lpstr>Scope of a variable</vt:lpstr>
      <vt:lpstr>PowerPoint Presentation</vt:lpstr>
      <vt:lpstr>Passing argument to a functions</vt:lpstr>
      <vt:lpstr>PowerPoint Presentation</vt:lpstr>
      <vt:lpstr>Passing Multiple Arguments</vt:lpstr>
      <vt:lpstr>Global Variables and Global Constants</vt:lpstr>
      <vt:lpstr>Value-Returning Functions</vt:lpstr>
      <vt:lpstr>PowerPoint Presentation</vt:lpstr>
      <vt:lpstr>Returning Multiple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Tools</dc:title>
  <dc:creator>Adnan Amin</dc:creator>
  <cp:lastModifiedBy>Adnan Amin</cp:lastModifiedBy>
  <cp:revision>11</cp:revision>
  <dcterms:created xsi:type="dcterms:W3CDTF">2021-05-04T22:22:30Z</dcterms:created>
  <dcterms:modified xsi:type="dcterms:W3CDTF">2021-11-06T03:27:05Z</dcterms:modified>
</cp:coreProperties>
</file>