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16EA3-1724-4A52-95CD-6469EAFF6077}" v="10" dt="2021-12-26T08:58:1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60B16EA3-1724-4A52-95CD-6469EAFF6077}"/>
    <pc:docChg chg="undo custSel addSld modSld">
      <pc:chgData name="Adnan Amin" userId="040c997b-cd49-4944-9f0b-7e25b6c79007" providerId="ADAL" clId="{60B16EA3-1724-4A52-95CD-6469EAFF6077}" dt="2021-12-26T09:08:52.788" v="5094" actId="6549"/>
      <pc:docMkLst>
        <pc:docMk/>
      </pc:docMkLst>
      <pc:sldChg chg="modSp mod">
        <pc:chgData name="Adnan Amin" userId="040c997b-cd49-4944-9f0b-7e25b6c79007" providerId="ADAL" clId="{60B16EA3-1724-4A52-95CD-6469EAFF6077}" dt="2021-12-26T06:20:03.027" v="26" actId="20577"/>
        <pc:sldMkLst>
          <pc:docMk/>
          <pc:sldMk cId="4082519706" sldId="258"/>
        </pc:sldMkLst>
        <pc:spChg chg="mod">
          <ac:chgData name="Adnan Amin" userId="040c997b-cd49-4944-9f0b-7e25b6c79007" providerId="ADAL" clId="{60B16EA3-1724-4A52-95CD-6469EAFF6077}" dt="2021-12-26T06:17:51.426" v="15" actId="20577"/>
          <ac:spMkLst>
            <pc:docMk/>
            <pc:sldMk cId="4082519706" sldId="258"/>
            <ac:spMk id="2" creationId="{0B045962-4E45-4820-A1CE-6EA34059B19E}"/>
          </ac:spMkLst>
        </pc:spChg>
        <pc:spChg chg="mod">
          <ac:chgData name="Adnan Amin" userId="040c997b-cd49-4944-9f0b-7e25b6c79007" providerId="ADAL" clId="{60B16EA3-1724-4A52-95CD-6469EAFF6077}" dt="2021-12-26T06:20:03.027" v="26" actId="20577"/>
          <ac:spMkLst>
            <pc:docMk/>
            <pc:sldMk cId="4082519706" sldId="258"/>
            <ac:spMk id="3" creationId="{468B901F-C45B-4468-A17D-4E9E0C1348F2}"/>
          </ac:spMkLst>
        </pc:spChg>
      </pc:sldChg>
      <pc:sldChg chg="modSp new mod">
        <pc:chgData name="Adnan Amin" userId="040c997b-cd49-4944-9f0b-7e25b6c79007" providerId="ADAL" clId="{60B16EA3-1724-4A52-95CD-6469EAFF6077}" dt="2021-12-26T06:27:29.390" v="96" actId="20577"/>
        <pc:sldMkLst>
          <pc:docMk/>
          <pc:sldMk cId="202159272" sldId="259"/>
        </pc:sldMkLst>
        <pc:spChg chg="mod">
          <ac:chgData name="Adnan Amin" userId="040c997b-cd49-4944-9f0b-7e25b6c79007" providerId="ADAL" clId="{60B16EA3-1724-4A52-95CD-6469EAFF6077}" dt="2021-12-26T06:22:24.113" v="42" actId="113"/>
          <ac:spMkLst>
            <pc:docMk/>
            <pc:sldMk cId="202159272" sldId="259"/>
            <ac:spMk id="2" creationId="{95C35E8D-EFDC-4125-85BF-7D22D3ADD64A}"/>
          </ac:spMkLst>
        </pc:spChg>
        <pc:spChg chg="mod">
          <ac:chgData name="Adnan Amin" userId="040c997b-cd49-4944-9f0b-7e25b6c79007" providerId="ADAL" clId="{60B16EA3-1724-4A52-95CD-6469EAFF6077}" dt="2021-12-26T06:27:29.390" v="96" actId="20577"/>
          <ac:spMkLst>
            <pc:docMk/>
            <pc:sldMk cId="202159272" sldId="259"/>
            <ac:spMk id="3" creationId="{B5F3E556-738B-4EDD-9E26-5E3109951BC2}"/>
          </ac:spMkLst>
        </pc:spChg>
      </pc:sldChg>
      <pc:sldChg chg="addSp delSp modSp new mod setBg">
        <pc:chgData name="Adnan Amin" userId="040c997b-cd49-4944-9f0b-7e25b6c79007" providerId="ADAL" clId="{60B16EA3-1724-4A52-95CD-6469EAFF6077}" dt="2021-12-26T06:38:42.002" v="281" actId="14100"/>
        <pc:sldMkLst>
          <pc:docMk/>
          <pc:sldMk cId="2117806391" sldId="260"/>
        </pc:sldMkLst>
        <pc:spChg chg="mod">
          <ac:chgData name="Adnan Amin" userId="040c997b-cd49-4944-9f0b-7e25b6c79007" providerId="ADAL" clId="{60B16EA3-1724-4A52-95CD-6469EAFF6077}" dt="2021-12-26T06:38:16.292" v="277" actId="26606"/>
          <ac:spMkLst>
            <pc:docMk/>
            <pc:sldMk cId="2117806391" sldId="260"/>
            <ac:spMk id="2" creationId="{F9CD42EB-4827-42CC-828C-A27A5AA88A3F}"/>
          </ac:spMkLst>
        </pc:spChg>
        <pc:spChg chg="mod">
          <ac:chgData name="Adnan Amin" userId="040c997b-cd49-4944-9f0b-7e25b6c79007" providerId="ADAL" clId="{60B16EA3-1724-4A52-95CD-6469EAFF6077}" dt="2021-12-26T06:38:42.002" v="281" actId="14100"/>
          <ac:spMkLst>
            <pc:docMk/>
            <pc:sldMk cId="2117806391" sldId="260"/>
            <ac:spMk id="3" creationId="{FEA686BB-F2CA-4F03-99DB-EEEC2E901AC7}"/>
          </ac:spMkLst>
        </pc:spChg>
        <pc:spChg chg="add del">
          <ac:chgData name="Adnan Amin" userId="040c997b-cd49-4944-9f0b-7e25b6c79007" providerId="ADAL" clId="{60B16EA3-1724-4A52-95CD-6469EAFF6077}" dt="2021-12-26T06:38:07.208" v="275" actId="26606"/>
          <ac:spMkLst>
            <pc:docMk/>
            <pc:sldMk cId="2117806391" sldId="260"/>
            <ac:spMk id="71" creationId="{45D37F4E-DDB4-456B-97E0-9937730A039F}"/>
          </ac:spMkLst>
        </pc:spChg>
        <pc:spChg chg="add del">
          <ac:chgData name="Adnan Amin" userId="040c997b-cd49-4944-9f0b-7e25b6c79007" providerId="ADAL" clId="{60B16EA3-1724-4A52-95CD-6469EAFF6077}" dt="2021-12-26T06:38:07.208" v="275" actId="26606"/>
          <ac:spMkLst>
            <pc:docMk/>
            <pc:sldMk cId="2117806391" sldId="260"/>
            <ac:spMk id="73" creationId="{B2DD41CD-8F47-4F56-AD12-4E2FF7696987}"/>
          </ac:spMkLst>
        </pc:spChg>
        <pc:spChg chg="add del">
          <ac:chgData name="Adnan Amin" userId="040c997b-cd49-4944-9f0b-7e25b6c79007" providerId="ADAL" clId="{60B16EA3-1724-4A52-95CD-6469EAFF6077}" dt="2021-12-26T06:38:16.292" v="277" actId="26606"/>
          <ac:spMkLst>
            <pc:docMk/>
            <pc:sldMk cId="2117806391" sldId="260"/>
            <ac:spMk id="75" creationId="{6CB927A4-E432-4310-9CD5-E89FF5063179}"/>
          </ac:spMkLst>
        </pc:spChg>
        <pc:spChg chg="add del">
          <ac:chgData name="Adnan Amin" userId="040c997b-cd49-4944-9f0b-7e25b6c79007" providerId="ADAL" clId="{60B16EA3-1724-4A52-95CD-6469EAFF6077}" dt="2021-12-26T06:38:16.292" v="277" actId="26606"/>
          <ac:spMkLst>
            <pc:docMk/>
            <pc:sldMk cId="2117806391" sldId="260"/>
            <ac:spMk id="77" creationId="{E3020543-B24B-4EC4-8FFC-8DD88EEA91A8}"/>
          </ac:spMkLst>
        </pc:spChg>
        <pc:spChg chg="add del">
          <ac:chgData name="Adnan Amin" userId="040c997b-cd49-4944-9f0b-7e25b6c79007" providerId="ADAL" clId="{60B16EA3-1724-4A52-95CD-6469EAFF6077}" dt="2021-12-26T06:38:16.292" v="277" actId="26606"/>
          <ac:spMkLst>
            <pc:docMk/>
            <pc:sldMk cId="2117806391" sldId="260"/>
            <ac:spMk id="1028" creationId="{8D1AA55E-40D5-461B-A5A8-4AE8AAB71B08}"/>
          </ac:spMkLst>
        </pc:spChg>
        <pc:picChg chg="add mod">
          <ac:chgData name="Adnan Amin" userId="040c997b-cd49-4944-9f0b-7e25b6c79007" providerId="ADAL" clId="{60B16EA3-1724-4A52-95CD-6469EAFF6077}" dt="2021-12-26T06:38:32.912" v="280" actId="1076"/>
          <ac:picMkLst>
            <pc:docMk/>
            <pc:sldMk cId="2117806391" sldId="260"/>
            <ac:picMk id="1026" creationId="{67B83727-4BD5-4197-A599-9185826C8244}"/>
          </ac:picMkLst>
        </pc:picChg>
        <pc:cxnChg chg="add del">
          <ac:chgData name="Adnan Amin" userId="040c997b-cd49-4944-9f0b-7e25b6c79007" providerId="ADAL" clId="{60B16EA3-1724-4A52-95CD-6469EAFF6077}" dt="2021-12-26T06:38:16.292" v="277" actId="26606"/>
          <ac:cxnSpMkLst>
            <pc:docMk/>
            <pc:sldMk cId="2117806391" sldId="260"/>
            <ac:cxnSpMk id="1029" creationId="{7EB498BD-8089-4626-91EA-4978EBEF535E}"/>
          </ac:cxnSpMkLst>
        </pc:cxnChg>
      </pc:sldChg>
      <pc:sldChg chg="addSp delSp modSp new mod">
        <pc:chgData name="Adnan Amin" userId="040c997b-cd49-4944-9f0b-7e25b6c79007" providerId="ADAL" clId="{60B16EA3-1724-4A52-95CD-6469EAFF6077}" dt="2021-12-26T06:57:07.359" v="456" actId="27636"/>
        <pc:sldMkLst>
          <pc:docMk/>
          <pc:sldMk cId="4111176942" sldId="261"/>
        </pc:sldMkLst>
        <pc:spChg chg="mod">
          <ac:chgData name="Adnan Amin" userId="040c997b-cd49-4944-9f0b-7e25b6c79007" providerId="ADAL" clId="{60B16EA3-1724-4A52-95CD-6469EAFF6077}" dt="2021-12-26T06:50:46.996" v="329" actId="20577"/>
          <ac:spMkLst>
            <pc:docMk/>
            <pc:sldMk cId="4111176942" sldId="261"/>
            <ac:spMk id="2" creationId="{4212AAF9-CFD4-4FA4-AD94-6DD5D6BF3511}"/>
          </ac:spMkLst>
        </pc:spChg>
        <pc:spChg chg="mod">
          <ac:chgData name="Adnan Amin" userId="040c997b-cd49-4944-9f0b-7e25b6c79007" providerId="ADAL" clId="{60B16EA3-1724-4A52-95CD-6469EAFF6077}" dt="2021-12-26T06:57:07.359" v="456" actId="27636"/>
          <ac:spMkLst>
            <pc:docMk/>
            <pc:sldMk cId="4111176942" sldId="261"/>
            <ac:spMk id="3" creationId="{E0D12B01-B21A-42B2-854A-D96315F1BBE0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4" creationId="{2148C091-EAB2-4363-A4CC-C48C766F6D56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5" creationId="{C15BDF54-8F23-4AF5-8E7A-0A6B5ADF581A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6" creationId="{2AFDD8AA-BAE6-4D69-8EB7-3BFBFF0955AE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7" creationId="{D371F020-8394-4160-9B50-83137E4D6BF3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8" creationId="{B1238333-699F-4C71-B40A-9167020B4CC7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9" creationId="{9BF6710C-7F94-434F-8C83-D4788BFDA607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10" creationId="{9B34223E-F75B-4298-BEEE-8A07A34D5A1C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11" creationId="{E458AA9B-EBA4-4660-BDC6-26F7631346D9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12" creationId="{4A2C1EFB-C8EE-4209-B122-294C8D6E62BC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13" creationId="{4DE86319-93C5-4ED6-B991-3E81721781F4}"/>
          </ac:spMkLst>
        </pc:spChg>
        <pc:spChg chg="add del">
          <ac:chgData name="Adnan Amin" userId="040c997b-cd49-4944-9f0b-7e25b6c79007" providerId="ADAL" clId="{60B16EA3-1724-4A52-95CD-6469EAFF6077}" dt="2021-12-26T06:54:18.895" v="422"/>
          <ac:spMkLst>
            <pc:docMk/>
            <pc:sldMk cId="4111176942" sldId="261"/>
            <ac:spMk id="14" creationId="{EB0EF18B-4CCB-4AB5-9237-FFD46484B186}"/>
          </ac:spMkLst>
        </pc:spChg>
        <pc:picChg chg="add mod ord">
          <ac:chgData name="Adnan Amin" userId="040c997b-cd49-4944-9f0b-7e25b6c79007" providerId="ADAL" clId="{60B16EA3-1724-4A52-95CD-6469EAFF6077}" dt="2021-12-26T06:56:58.414" v="454" actId="171"/>
          <ac:picMkLst>
            <pc:docMk/>
            <pc:sldMk cId="4111176942" sldId="261"/>
            <ac:picMk id="16" creationId="{A88F6065-75D9-4C13-8F41-6F5A7A1FB1EA}"/>
          </ac:picMkLst>
        </pc:picChg>
      </pc:sldChg>
      <pc:sldChg chg="addSp delSp modSp new mod">
        <pc:chgData name="Adnan Amin" userId="040c997b-cd49-4944-9f0b-7e25b6c79007" providerId="ADAL" clId="{60B16EA3-1724-4A52-95CD-6469EAFF6077}" dt="2021-12-26T07:01:06.317" v="629" actId="26606"/>
        <pc:sldMkLst>
          <pc:docMk/>
          <pc:sldMk cId="604087793" sldId="262"/>
        </pc:sldMkLst>
        <pc:spChg chg="mod">
          <ac:chgData name="Adnan Amin" userId="040c997b-cd49-4944-9f0b-7e25b6c79007" providerId="ADAL" clId="{60B16EA3-1724-4A52-95CD-6469EAFF6077}" dt="2021-12-26T06:57:44.060" v="500" actId="113"/>
          <ac:spMkLst>
            <pc:docMk/>
            <pc:sldMk cId="604087793" sldId="262"/>
            <ac:spMk id="2" creationId="{78588D8A-CF7C-43B8-BE90-1DA67E663773}"/>
          </ac:spMkLst>
        </pc:spChg>
        <pc:spChg chg="del mod">
          <ac:chgData name="Adnan Amin" userId="040c997b-cd49-4944-9f0b-7e25b6c79007" providerId="ADAL" clId="{60B16EA3-1724-4A52-95CD-6469EAFF6077}" dt="2021-12-26T07:01:06.317" v="629" actId="26606"/>
          <ac:spMkLst>
            <pc:docMk/>
            <pc:sldMk cId="604087793" sldId="262"/>
            <ac:spMk id="3" creationId="{0D70063C-5FFE-406B-B6DB-FF4FD2E05A41}"/>
          </ac:spMkLst>
        </pc:spChg>
        <pc:graphicFrameChg chg="add">
          <ac:chgData name="Adnan Amin" userId="040c997b-cd49-4944-9f0b-7e25b6c79007" providerId="ADAL" clId="{60B16EA3-1724-4A52-95CD-6469EAFF6077}" dt="2021-12-26T07:01:06.317" v="629" actId="26606"/>
          <ac:graphicFrameMkLst>
            <pc:docMk/>
            <pc:sldMk cId="604087793" sldId="262"/>
            <ac:graphicFrameMk id="5" creationId="{337A832C-BBD5-447D-8275-15AC6B5C35A8}"/>
          </ac:graphicFrameMkLst>
        </pc:graphicFrameChg>
      </pc:sldChg>
      <pc:sldChg chg="addSp modSp new mod">
        <pc:chgData name="Adnan Amin" userId="040c997b-cd49-4944-9f0b-7e25b6c79007" providerId="ADAL" clId="{60B16EA3-1724-4A52-95CD-6469EAFF6077}" dt="2021-12-26T07:05:02.692" v="719" actId="1076"/>
        <pc:sldMkLst>
          <pc:docMk/>
          <pc:sldMk cId="1810618943" sldId="263"/>
        </pc:sldMkLst>
        <pc:spChg chg="mod">
          <ac:chgData name="Adnan Amin" userId="040c997b-cd49-4944-9f0b-7e25b6c79007" providerId="ADAL" clId="{60B16EA3-1724-4A52-95CD-6469EAFF6077}" dt="2021-12-26T07:01:42.119" v="650" actId="20577"/>
          <ac:spMkLst>
            <pc:docMk/>
            <pc:sldMk cId="1810618943" sldId="263"/>
            <ac:spMk id="2" creationId="{8DA0FEE8-EDE6-4F9D-98EF-9FC09071782D}"/>
          </ac:spMkLst>
        </pc:spChg>
        <pc:spChg chg="mod">
          <ac:chgData name="Adnan Amin" userId="040c997b-cd49-4944-9f0b-7e25b6c79007" providerId="ADAL" clId="{60B16EA3-1724-4A52-95CD-6469EAFF6077}" dt="2021-12-26T07:04:57.616" v="717" actId="20577"/>
          <ac:spMkLst>
            <pc:docMk/>
            <pc:sldMk cId="1810618943" sldId="263"/>
            <ac:spMk id="3" creationId="{DAC22346-833B-4E79-B2E1-179C95ED3746}"/>
          </ac:spMkLst>
        </pc:spChg>
        <pc:picChg chg="add mod">
          <ac:chgData name="Adnan Amin" userId="040c997b-cd49-4944-9f0b-7e25b6c79007" providerId="ADAL" clId="{60B16EA3-1724-4A52-95CD-6469EAFF6077}" dt="2021-12-26T07:05:02.692" v="719" actId="1076"/>
          <ac:picMkLst>
            <pc:docMk/>
            <pc:sldMk cId="1810618943" sldId="263"/>
            <ac:picMk id="5" creationId="{C879A627-6164-47F5-82E8-BE3F07578198}"/>
          </ac:picMkLst>
        </pc:picChg>
      </pc:sldChg>
      <pc:sldChg chg="addSp modSp new mod">
        <pc:chgData name="Adnan Amin" userId="040c997b-cd49-4944-9f0b-7e25b6c79007" providerId="ADAL" clId="{60B16EA3-1724-4A52-95CD-6469EAFF6077}" dt="2021-12-26T08:15:53.180" v="3258" actId="113"/>
        <pc:sldMkLst>
          <pc:docMk/>
          <pc:sldMk cId="333720010" sldId="264"/>
        </pc:sldMkLst>
        <pc:spChg chg="mod">
          <ac:chgData name="Adnan Amin" userId="040c997b-cd49-4944-9f0b-7e25b6c79007" providerId="ADAL" clId="{60B16EA3-1724-4A52-95CD-6469EAFF6077}" dt="2021-12-26T07:15:37.600" v="995" actId="20577"/>
          <ac:spMkLst>
            <pc:docMk/>
            <pc:sldMk cId="333720010" sldId="264"/>
            <ac:spMk id="2" creationId="{B0C93B43-A71D-48BF-9A5D-0F30849AAFE2}"/>
          </ac:spMkLst>
        </pc:spChg>
        <pc:spChg chg="mod">
          <ac:chgData name="Adnan Amin" userId="040c997b-cd49-4944-9f0b-7e25b6c79007" providerId="ADAL" clId="{60B16EA3-1724-4A52-95CD-6469EAFF6077}" dt="2021-12-26T07:20:09.446" v="1111" actId="20577"/>
          <ac:spMkLst>
            <pc:docMk/>
            <pc:sldMk cId="333720010" sldId="264"/>
            <ac:spMk id="3" creationId="{6B05ED09-7F5D-4A3F-A8ED-3BEBFA2BB788}"/>
          </ac:spMkLst>
        </pc:spChg>
        <pc:spChg chg="add mod">
          <ac:chgData name="Adnan Amin" userId="040c997b-cd49-4944-9f0b-7e25b6c79007" providerId="ADAL" clId="{60B16EA3-1724-4A52-95CD-6469EAFF6077}" dt="2021-12-26T08:15:53.180" v="3258" actId="113"/>
          <ac:spMkLst>
            <pc:docMk/>
            <pc:sldMk cId="333720010" sldId="264"/>
            <ac:spMk id="5" creationId="{89CB91F1-B94E-4E76-8469-B17E91C78818}"/>
          </ac:spMkLst>
        </pc:spChg>
      </pc:sldChg>
      <pc:sldChg chg="modSp new mod">
        <pc:chgData name="Adnan Amin" userId="040c997b-cd49-4944-9f0b-7e25b6c79007" providerId="ADAL" clId="{60B16EA3-1724-4A52-95CD-6469EAFF6077}" dt="2021-12-26T07:26:43.757" v="1231" actId="20577"/>
        <pc:sldMkLst>
          <pc:docMk/>
          <pc:sldMk cId="689803717" sldId="265"/>
        </pc:sldMkLst>
        <pc:spChg chg="mod">
          <ac:chgData name="Adnan Amin" userId="040c997b-cd49-4944-9f0b-7e25b6c79007" providerId="ADAL" clId="{60B16EA3-1724-4A52-95CD-6469EAFF6077}" dt="2021-12-26T07:14:35.987" v="976" actId="20577"/>
          <ac:spMkLst>
            <pc:docMk/>
            <pc:sldMk cId="689803717" sldId="265"/>
            <ac:spMk id="2" creationId="{01A0AC5C-21DD-48C4-998C-E2D9FE5764E4}"/>
          </ac:spMkLst>
        </pc:spChg>
        <pc:spChg chg="mod">
          <ac:chgData name="Adnan Amin" userId="040c997b-cd49-4944-9f0b-7e25b6c79007" providerId="ADAL" clId="{60B16EA3-1724-4A52-95CD-6469EAFF6077}" dt="2021-12-26T07:26:43.757" v="1231" actId="20577"/>
          <ac:spMkLst>
            <pc:docMk/>
            <pc:sldMk cId="689803717" sldId="265"/>
            <ac:spMk id="3" creationId="{80C434E1-FDAD-4C26-9061-85B8FCEEAD0B}"/>
          </ac:spMkLst>
        </pc:spChg>
      </pc:sldChg>
      <pc:sldChg chg="modSp new mod">
        <pc:chgData name="Adnan Amin" userId="040c997b-cd49-4944-9f0b-7e25b6c79007" providerId="ADAL" clId="{60B16EA3-1724-4A52-95CD-6469EAFF6077}" dt="2021-12-26T07:34:52.474" v="1666" actId="20577"/>
        <pc:sldMkLst>
          <pc:docMk/>
          <pc:sldMk cId="2168955183" sldId="266"/>
        </pc:sldMkLst>
        <pc:spChg chg="mod">
          <ac:chgData name="Adnan Amin" userId="040c997b-cd49-4944-9f0b-7e25b6c79007" providerId="ADAL" clId="{60B16EA3-1724-4A52-95CD-6469EAFF6077}" dt="2021-12-26T07:28:13.114" v="1259" actId="27636"/>
          <ac:spMkLst>
            <pc:docMk/>
            <pc:sldMk cId="2168955183" sldId="266"/>
            <ac:spMk id="2" creationId="{6F044BB7-5298-46CE-86EB-B06588B48101}"/>
          </ac:spMkLst>
        </pc:spChg>
        <pc:spChg chg="mod">
          <ac:chgData name="Adnan Amin" userId="040c997b-cd49-4944-9f0b-7e25b6c79007" providerId="ADAL" clId="{60B16EA3-1724-4A52-95CD-6469EAFF6077}" dt="2021-12-26T07:34:52.474" v="1666" actId="20577"/>
          <ac:spMkLst>
            <pc:docMk/>
            <pc:sldMk cId="2168955183" sldId="266"/>
            <ac:spMk id="3" creationId="{F013B3F7-1EA2-4900-B3D7-0ECFDD623B63}"/>
          </ac:spMkLst>
        </pc:spChg>
      </pc:sldChg>
      <pc:sldChg chg="modSp new mod">
        <pc:chgData name="Adnan Amin" userId="040c997b-cd49-4944-9f0b-7e25b6c79007" providerId="ADAL" clId="{60B16EA3-1724-4A52-95CD-6469EAFF6077}" dt="2021-12-26T07:47:29.324" v="2137" actId="20577"/>
        <pc:sldMkLst>
          <pc:docMk/>
          <pc:sldMk cId="4009352950" sldId="267"/>
        </pc:sldMkLst>
        <pc:spChg chg="mod">
          <ac:chgData name="Adnan Amin" userId="040c997b-cd49-4944-9f0b-7e25b6c79007" providerId="ADAL" clId="{60B16EA3-1724-4A52-95CD-6469EAFF6077}" dt="2021-12-26T07:39:57.724" v="1700" actId="20577"/>
          <ac:spMkLst>
            <pc:docMk/>
            <pc:sldMk cId="4009352950" sldId="267"/>
            <ac:spMk id="2" creationId="{3460AA6E-04FB-4CE7-A54C-1185FE7CB5DD}"/>
          </ac:spMkLst>
        </pc:spChg>
        <pc:spChg chg="mod">
          <ac:chgData name="Adnan Amin" userId="040c997b-cd49-4944-9f0b-7e25b6c79007" providerId="ADAL" clId="{60B16EA3-1724-4A52-95CD-6469EAFF6077}" dt="2021-12-26T07:47:29.324" v="2137" actId="20577"/>
          <ac:spMkLst>
            <pc:docMk/>
            <pc:sldMk cId="4009352950" sldId="267"/>
            <ac:spMk id="3" creationId="{A1C47EF0-3DBA-4409-A90B-08C211D6E1CB}"/>
          </ac:spMkLst>
        </pc:spChg>
      </pc:sldChg>
      <pc:sldChg chg="modSp new mod">
        <pc:chgData name="Adnan Amin" userId="040c997b-cd49-4944-9f0b-7e25b6c79007" providerId="ADAL" clId="{60B16EA3-1724-4A52-95CD-6469EAFF6077}" dt="2021-12-26T07:54:26.901" v="2694" actId="207"/>
        <pc:sldMkLst>
          <pc:docMk/>
          <pc:sldMk cId="1817864484" sldId="268"/>
        </pc:sldMkLst>
        <pc:spChg chg="mod">
          <ac:chgData name="Adnan Amin" userId="040c997b-cd49-4944-9f0b-7e25b6c79007" providerId="ADAL" clId="{60B16EA3-1724-4A52-95CD-6469EAFF6077}" dt="2021-12-26T07:49:14.377" v="2158" actId="122"/>
          <ac:spMkLst>
            <pc:docMk/>
            <pc:sldMk cId="1817864484" sldId="268"/>
            <ac:spMk id="2" creationId="{5CF4D7BB-C1A7-46FD-BF0A-C04027FC1CAB}"/>
          </ac:spMkLst>
        </pc:spChg>
        <pc:spChg chg="mod">
          <ac:chgData name="Adnan Amin" userId="040c997b-cd49-4944-9f0b-7e25b6c79007" providerId="ADAL" clId="{60B16EA3-1724-4A52-95CD-6469EAFF6077}" dt="2021-12-26T07:54:26.901" v="2694" actId="207"/>
          <ac:spMkLst>
            <pc:docMk/>
            <pc:sldMk cId="1817864484" sldId="268"/>
            <ac:spMk id="3" creationId="{D07A0648-C7C5-495E-8F65-D4D9594D4ABE}"/>
          </ac:spMkLst>
        </pc:spChg>
      </pc:sldChg>
      <pc:sldChg chg="addSp delSp modSp new mod modClrScheme chgLayout">
        <pc:chgData name="Adnan Amin" userId="040c997b-cd49-4944-9f0b-7e25b6c79007" providerId="ADAL" clId="{60B16EA3-1724-4A52-95CD-6469EAFF6077}" dt="2021-12-26T08:01:34.013" v="2941"/>
        <pc:sldMkLst>
          <pc:docMk/>
          <pc:sldMk cId="3860697505" sldId="269"/>
        </pc:sldMkLst>
        <pc:spChg chg="mod ord">
          <ac:chgData name="Adnan Amin" userId="040c997b-cd49-4944-9f0b-7e25b6c79007" providerId="ADAL" clId="{60B16EA3-1724-4A52-95CD-6469EAFF6077}" dt="2021-12-26T07:57:21.766" v="2697" actId="700"/>
          <ac:spMkLst>
            <pc:docMk/>
            <pc:sldMk cId="3860697505" sldId="269"/>
            <ac:spMk id="2" creationId="{C7CCABCD-80D1-4053-9741-2E1A208EA169}"/>
          </ac:spMkLst>
        </pc:spChg>
        <pc:spChg chg="del mod ord">
          <ac:chgData name="Adnan Amin" userId="040c997b-cd49-4944-9f0b-7e25b6c79007" providerId="ADAL" clId="{60B16EA3-1724-4A52-95CD-6469EAFF6077}" dt="2021-12-26T07:57:21.766" v="2697" actId="700"/>
          <ac:spMkLst>
            <pc:docMk/>
            <pc:sldMk cId="3860697505" sldId="269"/>
            <ac:spMk id="3" creationId="{A38D7127-27CB-4965-B084-7F2FA04FF32A}"/>
          </ac:spMkLst>
        </pc:spChg>
        <pc:spChg chg="add mod ord">
          <ac:chgData name="Adnan Amin" userId="040c997b-cd49-4944-9f0b-7e25b6c79007" providerId="ADAL" clId="{60B16EA3-1724-4A52-95CD-6469EAFF6077}" dt="2021-12-26T08:00:42.916" v="2927" actId="20577"/>
          <ac:spMkLst>
            <pc:docMk/>
            <pc:sldMk cId="3860697505" sldId="269"/>
            <ac:spMk id="4" creationId="{E3FA0B16-957C-477E-B97A-4EFDDF577221}"/>
          </ac:spMkLst>
        </pc:spChg>
        <pc:spChg chg="add mod ord">
          <ac:chgData name="Adnan Amin" userId="040c997b-cd49-4944-9f0b-7e25b6c79007" providerId="ADAL" clId="{60B16EA3-1724-4A52-95CD-6469EAFF6077}" dt="2021-12-26T08:01:34.013" v="2941"/>
          <ac:spMkLst>
            <pc:docMk/>
            <pc:sldMk cId="3860697505" sldId="269"/>
            <ac:spMk id="5" creationId="{04495973-1F01-4D34-91CD-AAB58FF3583F}"/>
          </ac:spMkLst>
        </pc:spChg>
      </pc:sldChg>
      <pc:sldChg chg="addSp delSp modSp new mod modClrScheme chgLayout">
        <pc:chgData name="Adnan Amin" userId="040c997b-cd49-4944-9f0b-7e25b6c79007" providerId="ADAL" clId="{60B16EA3-1724-4A52-95CD-6469EAFF6077}" dt="2021-12-26T08:09:36.803" v="3059" actId="20577"/>
        <pc:sldMkLst>
          <pc:docMk/>
          <pc:sldMk cId="2178381910" sldId="270"/>
        </pc:sldMkLst>
        <pc:spChg chg="del mod ord">
          <ac:chgData name="Adnan Amin" userId="040c997b-cd49-4944-9f0b-7e25b6c79007" providerId="ADAL" clId="{60B16EA3-1724-4A52-95CD-6469EAFF6077}" dt="2021-12-26T08:03:28.678" v="2944" actId="700"/>
          <ac:spMkLst>
            <pc:docMk/>
            <pc:sldMk cId="2178381910" sldId="270"/>
            <ac:spMk id="2" creationId="{5F4A3BAF-5154-4415-8BE9-F88BAEF6E248}"/>
          </ac:spMkLst>
        </pc:spChg>
        <pc:spChg chg="mod ord">
          <ac:chgData name="Adnan Amin" userId="040c997b-cd49-4944-9f0b-7e25b6c79007" providerId="ADAL" clId="{60B16EA3-1724-4A52-95CD-6469EAFF6077}" dt="2021-12-26T08:09:36.803" v="3059" actId="20577"/>
          <ac:spMkLst>
            <pc:docMk/>
            <pc:sldMk cId="2178381910" sldId="270"/>
            <ac:spMk id="3" creationId="{57B917AC-EC50-49B3-9E61-5D764F7CC3E2}"/>
          </ac:spMkLst>
        </pc:spChg>
        <pc:spChg chg="del">
          <ac:chgData name="Adnan Amin" userId="040c997b-cd49-4944-9f0b-7e25b6c79007" providerId="ADAL" clId="{60B16EA3-1724-4A52-95CD-6469EAFF6077}" dt="2021-12-26T08:03:28.678" v="2944" actId="700"/>
          <ac:spMkLst>
            <pc:docMk/>
            <pc:sldMk cId="2178381910" sldId="270"/>
            <ac:spMk id="4" creationId="{823E6C1C-C9D0-49C4-A121-AD3D7A7F263B}"/>
          </ac:spMkLst>
        </pc:spChg>
        <pc:spChg chg="add mod ord">
          <ac:chgData name="Adnan Amin" userId="040c997b-cd49-4944-9f0b-7e25b6c79007" providerId="ADAL" clId="{60B16EA3-1724-4A52-95CD-6469EAFF6077}" dt="2021-12-26T08:07:24.629" v="2970" actId="20577"/>
          <ac:spMkLst>
            <pc:docMk/>
            <pc:sldMk cId="2178381910" sldId="270"/>
            <ac:spMk id="5" creationId="{DBA892A0-73BF-4DC3-8855-2898E4C12C33}"/>
          </ac:spMkLst>
        </pc:spChg>
      </pc:sldChg>
      <pc:sldChg chg="modSp new mod">
        <pc:chgData name="Adnan Amin" userId="040c997b-cd49-4944-9f0b-7e25b6c79007" providerId="ADAL" clId="{60B16EA3-1724-4A52-95CD-6469EAFF6077}" dt="2021-12-26T08:13:57.104" v="3233" actId="20577"/>
        <pc:sldMkLst>
          <pc:docMk/>
          <pc:sldMk cId="3991009493" sldId="271"/>
        </pc:sldMkLst>
        <pc:spChg chg="mod">
          <ac:chgData name="Adnan Amin" userId="040c997b-cd49-4944-9f0b-7e25b6c79007" providerId="ADAL" clId="{60B16EA3-1724-4A52-95CD-6469EAFF6077}" dt="2021-12-26T08:11:19.994" v="3125" actId="20577"/>
          <ac:spMkLst>
            <pc:docMk/>
            <pc:sldMk cId="3991009493" sldId="271"/>
            <ac:spMk id="2" creationId="{48DDB6A6-6DEC-4448-B53C-54225049687F}"/>
          </ac:spMkLst>
        </pc:spChg>
        <pc:spChg chg="mod">
          <ac:chgData name="Adnan Amin" userId="040c997b-cd49-4944-9f0b-7e25b6c79007" providerId="ADAL" clId="{60B16EA3-1724-4A52-95CD-6469EAFF6077}" dt="2021-12-26T08:13:57.104" v="3233" actId="20577"/>
          <ac:spMkLst>
            <pc:docMk/>
            <pc:sldMk cId="3991009493" sldId="271"/>
            <ac:spMk id="3" creationId="{B07F65E3-F5F7-478F-BB67-9C8679BC800A}"/>
          </ac:spMkLst>
        </pc:spChg>
      </pc:sldChg>
      <pc:sldChg chg="modSp new mod">
        <pc:chgData name="Adnan Amin" userId="040c997b-cd49-4944-9f0b-7e25b6c79007" providerId="ADAL" clId="{60B16EA3-1724-4A52-95CD-6469EAFF6077}" dt="2021-12-26T08:34:06.515" v="3419" actId="113"/>
        <pc:sldMkLst>
          <pc:docMk/>
          <pc:sldMk cId="1294390236" sldId="272"/>
        </pc:sldMkLst>
        <pc:spChg chg="mod">
          <ac:chgData name="Adnan Amin" userId="040c997b-cd49-4944-9f0b-7e25b6c79007" providerId="ADAL" clId="{60B16EA3-1724-4A52-95CD-6469EAFF6077}" dt="2021-12-26T08:14:22.776" v="3235"/>
          <ac:spMkLst>
            <pc:docMk/>
            <pc:sldMk cId="1294390236" sldId="272"/>
            <ac:spMk id="2" creationId="{8235350B-3332-4E72-9993-342C6A58BE76}"/>
          </ac:spMkLst>
        </pc:spChg>
        <pc:spChg chg="mod">
          <ac:chgData name="Adnan Amin" userId="040c997b-cd49-4944-9f0b-7e25b6c79007" providerId="ADAL" clId="{60B16EA3-1724-4A52-95CD-6469EAFF6077}" dt="2021-12-26T08:34:06.515" v="3419" actId="113"/>
          <ac:spMkLst>
            <pc:docMk/>
            <pc:sldMk cId="1294390236" sldId="272"/>
            <ac:spMk id="3" creationId="{2BE241AF-1396-4256-BAE9-CAFA6E4158E1}"/>
          </ac:spMkLst>
        </pc:spChg>
      </pc:sldChg>
      <pc:sldChg chg="modSp new mod">
        <pc:chgData name="Adnan Amin" userId="040c997b-cd49-4944-9f0b-7e25b6c79007" providerId="ADAL" clId="{60B16EA3-1724-4A52-95CD-6469EAFF6077}" dt="2021-12-26T08:37:40.276" v="3537" actId="20577"/>
        <pc:sldMkLst>
          <pc:docMk/>
          <pc:sldMk cId="3144199172" sldId="273"/>
        </pc:sldMkLst>
        <pc:spChg chg="mod">
          <ac:chgData name="Adnan Amin" userId="040c997b-cd49-4944-9f0b-7e25b6c79007" providerId="ADAL" clId="{60B16EA3-1724-4A52-95CD-6469EAFF6077}" dt="2021-12-26T08:36:31.153" v="3468" actId="20577"/>
          <ac:spMkLst>
            <pc:docMk/>
            <pc:sldMk cId="3144199172" sldId="273"/>
            <ac:spMk id="2" creationId="{6C08CA5D-9DED-4C09-B108-A856281BCAE8}"/>
          </ac:spMkLst>
        </pc:spChg>
        <pc:spChg chg="mod">
          <ac:chgData name="Adnan Amin" userId="040c997b-cd49-4944-9f0b-7e25b6c79007" providerId="ADAL" clId="{60B16EA3-1724-4A52-95CD-6469EAFF6077}" dt="2021-12-26T08:37:40.276" v="3537" actId="20577"/>
          <ac:spMkLst>
            <pc:docMk/>
            <pc:sldMk cId="3144199172" sldId="273"/>
            <ac:spMk id="3" creationId="{B79A76A6-E5E1-445D-AE96-F1137F2C67ED}"/>
          </ac:spMkLst>
        </pc:spChg>
      </pc:sldChg>
      <pc:sldChg chg="modSp new mod">
        <pc:chgData name="Adnan Amin" userId="040c997b-cd49-4944-9f0b-7e25b6c79007" providerId="ADAL" clId="{60B16EA3-1724-4A52-95CD-6469EAFF6077}" dt="2021-12-26T08:43:18.880" v="3642" actId="6549"/>
        <pc:sldMkLst>
          <pc:docMk/>
          <pc:sldMk cId="1240048665" sldId="274"/>
        </pc:sldMkLst>
        <pc:spChg chg="mod">
          <ac:chgData name="Adnan Amin" userId="040c997b-cd49-4944-9f0b-7e25b6c79007" providerId="ADAL" clId="{60B16EA3-1724-4A52-95CD-6469EAFF6077}" dt="2021-12-26T08:38:26.744" v="3540" actId="113"/>
          <ac:spMkLst>
            <pc:docMk/>
            <pc:sldMk cId="1240048665" sldId="274"/>
            <ac:spMk id="2" creationId="{8BA63599-E736-4E50-A6B5-F54F5DDA658E}"/>
          </ac:spMkLst>
        </pc:spChg>
        <pc:spChg chg="mod">
          <ac:chgData name="Adnan Amin" userId="040c997b-cd49-4944-9f0b-7e25b6c79007" providerId="ADAL" clId="{60B16EA3-1724-4A52-95CD-6469EAFF6077}" dt="2021-12-26T08:43:18.880" v="3642" actId="6549"/>
          <ac:spMkLst>
            <pc:docMk/>
            <pc:sldMk cId="1240048665" sldId="274"/>
            <ac:spMk id="3" creationId="{8E41733E-134B-4FDB-A246-BB7AEF34C9D4}"/>
          </ac:spMkLst>
        </pc:spChg>
      </pc:sldChg>
      <pc:sldChg chg="addSp modSp new mod">
        <pc:chgData name="Adnan Amin" userId="040c997b-cd49-4944-9f0b-7e25b6c79007" providerId="ADAL" clId="{60B16EA3-1724-4A52-95CD-6469EAFF6077}" dt="2021-12-26T08:59:17.066" v="3677" actId="20577"/>
        <pc:sldMkLst>
          <pc:docMk/>
          <pc:sldMk cId="2918579707" sldId="275"/>
        </pc:sldMkLst>
        <pc:spChg chg="mod">
          <ac:chgData name="Adnan Amin" userId="040c997b-cd49-4944-9f0b-7e25b6c79007" providerId="ADAL" clId="{60B16EA3-1724-4A52-95CD-6469EAFF6077}" dt="2021-12-26T08:48:29.810" v="3646" actId="20577"/>
          <ac:spMkLst>
            <pc:docMk/>
            <pc:sldMk cId="2918579707" sldId="275"/>
            <ac:spMk id="2" creationId="{E64AC44E-4C95-4665-8F32-B9FFCA5C916E}"/>
          </ac:spMkLst>
        </pc:spChg>
        <pc:spChg chg="mod">
          <ac:chgData name="Adnan Amin" userId="040c997b-cd49-4944-9f0b-7e25b6c79007" providerId="ADAL" clId="{60B16EA3-1724-4A52-95CD-6469EAFF6077}" dt="2021-12-26T08:57:38.994" v="3659" actId="20577"/>
          <ac:spMkLst>
            <pc:docMk/>
            <pc:sldMk cId="2918579707" sldId="275"/>
            <ac:spMk id="3" creationId="{9C7A1146-E92B-4298-BEC6-592AD4B7D6B9}"/>
          </ac:spMkLst>
        </pc:spChg>
        <pc:spChg chg="add mod">
          <ac:chgData name="Adnan Amin" userId="040c997b-cd49-4944-9f0b-7e25b6c79007" providerId="ADAL" clId="{60B16EA3-1724-4A52-95CD-6469EAFF6077}" dt="2021-12-26T08:59:17.066" v="3677" actId="20577"/>
          <ac:spMkLst>
            <pc:docMk/>
            <pc:sldMk cId="2918579707" sldId="275"/>
            <ac:spMk id="6" creationId="{5F8CBE01-A81A-43F6-822B-01C2987D9329}"/>
          </ac:spMkLst>
        </pc:spChg>
        <pc:picChg chg="add mod">
          <ac:chgData name="Adnan Amin" userId="040c997b-cd49-4944-9f0b-7e25b6c79007" providerId="ADAL" clId="{60B16EA3-1724-4A52-95CD-6469EAFF6077}" dt="2021-12-26T08:58:02.558" v="3661" actId="1076"/>
          <ac:picMkLst>
            <pc:docMk/>
            <pc:sldMk cId="2918579707" sldId="275"/>
            <ac:picMk id="5" creationId="{74457B0D-803A-491E-9694-AB10A534BE06}"/>
          </ac:picMkLst>
        </pc:picChg>
      </pc:sldChg>
      <pc:sldChg chg="addSp delSp modSp new mod">
        <pc:chgData name="Adnan Amin" userId="040c997b-cd49-4944-9f0b-7e25b6c79007" providerId="ADAL" clId="{60B16EA3-1724-4A52-95CD-6469EAFF6077}" dt="2021-12-26T09:08:52.788" v="5094" actId="6549"/>
        <pc:sldMkLst>
          <pc:docMk/>
          <pc:sldMk cId="3244338375" sldId="276"/>
        </pc:sldMkLst>
        <pc:spChg chg="del">
          <ac:chgData name="Adnan Amin" userId="040c997b-cd49-4944-9f0b-7e25b6c79007" providerId="ADAL" clId="{60B16EA3-1724-4A52-95CD-6469EAFF6077}" dt="2021-12-26T09:03:19.041" v="3777" actId="478"/>
          <ac:spMkLst>
            <pc:docMk/>
            <pc:sldMk cId="3244338375" sldId="276"/>
            <ac:spMk id="2" creationId="{75AB8EFA-8517-4B33-AB06-DAFBA111DD5D}"/>
          </ac:spMkLst>
        </pc:spChg>
        <pc:spChg chg="mod">
          <ac:chgData name="Adnan Amin" userId="040c997b-cd49-4944-9f0b-7e25b6c79007" providerId="ADAL" clId="{60B16EA3-1724-4A52-95CD-6469EAFF6077}" dt="2021-12-26T09:08:52.788" v="5094" actId="6549"/>
          <ac:spMkLst>
            <pc:docMk/>
            <pc:sldMk cId="3244338375" sldId="276"/>
            <ac:spMk id="3" creationId="{A3E93799-B603-4B17-B355-64F16C1B7267}"/>
          </ac:spMkLst>
        </pc:spChg>
        <pc:picChg chg="add mod modCrop">
          <ac:chgData name="Adnan Amin" userId="040c997b-cd49-4944-9f0b-7e25b6c79007" providerId="ADAL" clId="{60B16EA3-1724-4A52-95CD-6469EAFF6077}" dt="2021-12-26T09:03:12.963" v="3776" actId="732"/>
          <ac:picMkLst>
            <pc:docMk/>
            <pc:sldMk cId="3244338375" sldId="276"/>
            <ac:picMk id="5" creationId="{538D8345-7F1A-421C-839C-39CE1050E60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4378F-F1EA-4F49-B54F-DA55AC7DFDD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0EBA5D-7163-4AFE-A55C-C3D28576D1D3}">
      <dgm:prSet/>
      <dgm:spPr/>
      <dgm:t>
        <a:bodyPr/>
        <a:lstStyle/>
        <a:p>
          <a:r>
            <a:rPr lang="en-US"/>
            <a:t>Opening a file</a:t>
          </a:r>
        </a:p>
      </dgm:t>
    </dgm:pt>
    <dgm:pt modelId="{3936F1EE-4249-40B3-B24C-5F10241DDF5A}" type="parTrans" cxnId="{ECB7C74F-6F12-4E19-8EDB-73B312CB9F83}">
      <dgm:prSet/>
      <dgm:spPr/>
      <dgm:t>
        <a:bodyPr/>
        <a:lstStyle/>
        <a:p>
          <a:endParaRPr lang="en-US"/>
        </a:p>
      </dgm:t>
    </dgm:pt>
    <dgm:pt modelId="{C8C7528E-B339-4D75-9E15-9E79A1903F18}" type="sibTrans" cxnId="{ECB7C74F-6F12-4E19-8EDB-73B312CB9F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9B5D1B-E25D-4084-8A60-00ADE3120022}">
      <dgm:prSet/>
      <dgm:spPr/>
      <dgm:t>
        <a:bodyPr/>
        <a:lstStyle/>
        <a:p>
          <a:r>
            <a:rPr lang="en-US"/>
            <a:t>Writing data to a file</a:t>
          </a:r>
        </a:p>
      </dgm:t>
    </dgm:pt>
    <dgm:pt modelId="{AF74DB8A-6A9E-41B1-862F-7F357F38EC48}" type="parTrans" cxnId="{DEC04BB9-014E-4A56-A3EF-37C49BB26A78}">
      <dgm:prSet/>
      <dgm:spPr/>
      <dgm:t>
        <a:bodyPr/>
        <a:lstStyle/>
        <a:p>
          <a:endParaRPr lang="en-US"/>
        </a:p>
      </dgm:t>
    </dgm:pt>
    <dgm:pt modelId="{BAF4679B-6C15-44E5-830F-BF1E0455547B}" type="sibTrans" cxnId="{DEC04BB9-014E-4A56-A3EF-37C49BB26A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873A227-DEB8-46CF-9769-FCB2693F486D}">
      <dgm:prSet/>
      <dgm:spPr/>
      <dgm:t>
        <a:bodyPr/>
        <a:lstStyle/>
        <a:p>
          <a:r>
            <a:rPr lang="en-US"/>
            <a:t>Reading data from a file</a:t>
          </a:r>
        </a:p>
      </dgm:t>
    </dgm:pt>
    <dgm:pt modelId="{76382B9A-FDB8-4A4D-933E-E7E6929F65E9}" type="parTrans" cxnId="{E00C39CE-A830-4AE6-B8EB-F173FB02A5A1}">
      <dgm:prSet/>
      <dgm:spPr/>
      <dgm:t>
        <a:bodyPr/>
        <a:lstStyle/>
        <a:p>
          <a:endParaRPr lang="en-US"/>
        </a:p>
      </dgm:t>
    </dgm:pt>
    <dgm:pt modelId="{CF9F3875-7468-4D13-AA91-B5F39A70904B}" type="sibTrans" cxnId="{E00C39CE-A830-4AE6-B8EB-F173FB02A5A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50EBD82-F185-4AA2-A700-509BB4C71410}">
      <dgm:prSet/>
      <dgm:spPr/>
      <dgm:t>
        <a:bodyPr/>
        <a:lstStyle/>
        <a:p>
          <a:r>
            <a:rPr lang="en-US"/>
            <a:t>Appending data to an existing file</a:t>
          </a:r>
        </a:p>
      </dgm:t>
    </dgm:pt>
    <dgm:pt modelId="{24311F21-E9D2-4859-AB57-E9E0D76C12A0}" type="parTrans" cxnId="{16E81C0B-6247-4EF5-980F-2D33A977C096}">
      <dgm:prSet/>
      <dgm:spPr/>
      <dgm:t>
        <a:bodyPr/>
        <a:lstStyle/>
        <a:p>
          <a:endParaRPr lang="en-US"/>
        </a:p>
      </dgm:t>
    </dgm:pt>
    <dgm:pt modelId="{595CFF9B-7CF6-498C-807E-91E6FE4BF4F3}" type="sibTrans" cxnId="{16E81C0B-6247-4EF5-980F-2D33A977C09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981D276-C22B-4530-B1E9-1DB38868D5B3}">
      <dgm:prSet/>
      <dgm:spPr/>
      <dgm:t>
        <a:bodyPr/>
        <a:lstStyle/>
        <a:p>
          <a:r>
            <a:rPr lang="en-US"/>
            <a:t>Records processing</a:t>
          </a:r>
        </a:p>
      </dgm:t>
    </dgm:pt>
    <dgm:pt modelId="{0D983E66-E114-4C59-A4F5-3CF81C61FFD5}" type="parTrans" cxnId="{63D7E59E-0BAB-4A09-9429-39D60B3B600F}">
      <dgm:prSet/>
      <dgm:spPr/>
      <dgm:t>
        <a:bodyPr/>
        <a:lstStyle/>
        <a:p>
          <a:endParaRPr lang="en-US"/>
        </a:p>
      </dgm:t>
    </dgm:pt>
    <dgm:pt modelId="{01437EB7-9FF3-4786-A837-25980EC572E2}" type="sibTrans" cxnId="{63D7E59E-0BAB-4A09-9429-39D60B3B600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709DB87-B48B-48C2-9A8A-B5C8717DB024}" type="pres">
      <dgm:prSet presAssocID="{9CE4378F-F1EA-4F49-B54F-DA55AC7DFDDC}" presName="Name0" presStyleCnt="0">
        <dgm:presLayoutVars>
          <dgm:animLvl val="lvl"/>
          <dgm:resizeHandles val="exact"/>
        </dgm:presLayoutVars>
      </dgm:prSet>
      <dgm:spPr/>
    </dgm:pt>
    <dgm:pt modelId="{D05E491E-8108-4135-9286-7A43C805ED5E}" type="pres">
      <dgm:prSet presAssocID="{9F0EBA5D-7163-4AFE-A55C-C3D28576D1D3}" presName="compositeNode" presStyleCnt="0">
        <dgm:presLayoutVars>
          <dgm:bulletEnabled val="1"/>
        </dgm:presLayoutVars>
      </dgm:prSet>
      <dgm:spPr/>
    </dgm:pt>
    <dgm:pt modelId="{2E546341-F3CA-4C67-AEFB-A4C73BFF719F}" type="pres">
      <dgm:prSet presAssocID="{9F0EBA5D-7163-4AFE-A55C-C3D28576D1D3}" presName="bgRect" presStyleLbl="bgAccFollowNode1" presStyleIdx="0" presStyleCnt="5"/>
      <dgm:spPr/>
    </dgm:pt>
    <dgm:pt modelId="{F3DDD125-19B1-4413-A744-3F100FDA388F}" type="pres">
      <dgm:prSet presAssocID="{C8C7528E-B339-4D75-9E15-9E79A1903F1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40E88EF-1495-41FF-AE2D-C242B2C3E05B}" type="pres">
      <dgm:prSet presAssocID="{9F0EBA5D-7163-4AFE-A55C-C3D28576D1D3}" presName="bottomLine" presStyleLbl="alignNode1" presStyleIdx="1" presStyleCnt="10">
        <dgm:presLayoutVars/>
      </dgm:prSet>
      <dgm:spPr/>
    </dgm:pt>
    <dgm:pt modelId="{27E818B1-24DE-4863-9646-50A51B2B1D65}" type="pres">
      <dgm:prSet presAssocID="{9F0EBA5D-7163-4AFE-A55C-C3D28576D1D3}" presName="nodeText" presStyleLbl="bgAccFollowNode1" presStyleIdx="0" presStyleCnt="5">
        <dgm:presLayoutVars>
          <dgm:bulletEnabled val="1"/>
        </dgm:presLayoutVars>
      </dgm:prSet>
      <dgm:spPr/>
    </dgm:pt>
    <dgm:pt modelId="{39B15BA6-6FBD-4634-8555-750A8355865C}" type="pres">
      <dgm:prSet presAssocID="{C8C7528E-B339-4D75-9E15-9E79A1903F18}" presName="sibTrans" presStyleCnt="0"/>
      <dgm:spPr/>
    </dgm:pt>
    <dgm:pt modelId="{2A548A91-DB98-4952-BBAA-1FA1422C60E8}" type="pres">
      <dgm:prSet presAssocID="{779B5D1B-E25D-4084-8A60-00ADE3120022}" presName="compositeNode" presStyleCnt="0">
        <dgm:presLayoutVars>
          <dgm:bulletEnabled val="1"/>
        </dgm:presLayoutVars>
      </dgm:prSet>
      <dgm:spPr/>
    </dgm:pt>
    <dgm:pt modelId="{FF94A3E8-DC12-4B1A-8D9A-7956CE1E0543}" type="pres">
      <dgm:prSet presAssocID="{779B5D1B-E25D-4084-8A60-00ADE3120022}" presName="bgRect" presStyleLbl="bgAccFollowNode1" presStyleIdx="1" presStyleCnt="5"/>
      <dgm:spPr/>
    </dgm:pt>
    <dgm:pt modelId="{92978731-394D-4173-A950-9191915845F9}" type="pres">
      <dgm:prSet presAssocID="{BAF4679B-6C15-44E5-830F-BF1E0455547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15F8391-8237-4CD8-990C-CA3EE7552309}" type="pres">
      <dgm:prSet presAssocID="{779B5D1B-E25D-4084-8A60-00ADE3120022}" presName="bottomLine" presStyleLbl="alignNode1" presStyleIdx="3" presStyleCnt="10">
        <dgm:presLayoutVars/>
      </dgm:prSet>
      <dgm:spPr/>
    </dgm:pt>
    <dgm:pt modelId="{0545E266-C41A-48C6-91F2-B945189E4383}" type="pres">
      <dgm:prSet presAssocID="{779B5D1B-E25D-4084-8A60-00ADE3120022}" presName="nodeText" presStyleLbl="bgAccFollowNode1" presStyleIdx="1" presStyleCnt="5">
        <dgm:presLayoutVars>
          <dgm:bulletEnabled val="1"/>
        </dgm:presLayoutVars>
      </dgm:prSet>
      <dgm:spPr/>
    </dgm:pt>
    <dgm:pt modelId="{D958AF8E-AA2A-433A-957A-1BC14FBC4D96}" type="pres">
      <dgm:prSet presAssocID="{BAF4679B-6C15-44E5-830F-BF1E0455547B}" presName="sibTrans" presStyleCnt="0"/>
      <dgm:spPr/>
    </dgm:pt>
    <dgm:pt modelId="{4066582C-CF5B-40D2-B38E-B77D54E0C3EE}" type="pres">
      <dgm:prSet presAssocID="{C873A227-DEB8-46CF-9769-FCB2693F486D}" presName="compositeNode" presStyleCnt="0">
        <dgm:presLayoutVars>
          <dgm:bulletEnabled val="1"/>
        </dgm:presLayoutVars>
      </dgm:prSet>
      <dgm:spPr/>
    </dgm:pt>
    <dgm:pt modelId="{F9E31544-B9E4-4A53-A15A-DB5E7BD24C67}" type="pres">
      <dgm:prSet presAssocID="{C873A227-DEB8-46CF-9769-FCB2693F486D}" presName="bgRect" presStyleLbl="bgAccFollowNode1" presStyleIdx="2" presStyleCnt="5"/>
      <dgm:spPr/>
    </dgm:pt>
    <dgm:pt modelId="{B22421E2-CD59-4B5E-995B-D489966C0E16}" type="pres">
      <dgm:prSet presAssocID="{CF9F3875-7468-4D13-AA91-B5F39A70904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DF6E53CE-15B6-427F-AADD-267B0FC753D0}" type="pres">
      <dgm:prSet presAssocID="{C873A227-DEB8-46CF-9769-FCB2693F486D}" presName="bottomLine" presStyleLbl="alignNode1" presStyleIdx="5" presStyleCnt="10">
        <dgm:presLayoutVars/>
      </dgm:prSet>
      <dgm:spPr/>
    </dgm:pt>
    <dgm:pt modelId="{280D01A2-CB9C-4CBC-BD6C-BFD71211EF37}" type="pres">
      <dgm:prSet presAssocID="{C873A227-DEB8-46CF-9769-FCB2693F486D}" presName="nodeText" presStyleLbl="bgAccFollowNode1" presStyleIdx="2" presStyleCnt="5">
        <dgm:presLayoutVars>
          <dgm:bulletEnabled val="1"/>
        </dgm:presLayoutVars>
      </dgm:prSet>
      <dgm:spPr/>
    </dgm:pt>
    <dgm:pt modelId="{628E5DCD-2064-416F-9EF6-12567F6D7DC7}" type="pres">
      <dgm:prSet presAssocID="{CF9F3875-7468-4D13-AA91-B5F39A70904B}" presName="sibTrans" presStyleCnt="0"/>
      <dgm:spPr/>
    </dgm:pt>
    <dgm:pt modelId="{D518B98B-08E0-4EE9-9830-727E6228A762}" type="pres">
      <dgm:prSet presAssocID="{750EBD82-F185-4AA2-A700-509BB4C71410}" presName="compositeNode" presStyleCnt="0">
        <dgm:presLayoutVars>
          <dgm:bulletEnabled val="1"/>
        </dgm:presLayoutVars>
      </dgm:prSet>
      <dgm:spPr/>
    </dgm:pt>
    <dgm:pt modelId="{1CF94277-CFA1-43CC-A4A1-A0FAA72CD368}" type="pres">
      <dgm:prSet presAssocID="{750EBD82-F185-4AA2-A700-509BB4C71410}" presName="bgRect" presStyleLbl="bgAccFollowNode1" presStyleIdx="3" presStyleCnt="5"/>
      <dgm:spPr/>
    </dgm:pt>
    <dgm:pt modelId="{7680C8D8-5D6D-4976-8273-1AD2A14F9946}" type="pres">
      <dgm:prSet presAssocID="{595CFF9B-7CF6-498C-807E-91E6FE4BF4F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412AB2C-CD08-438B-BBCE-D647326FB078}" type="pres">
      <dgm:prSet presAssocID="{750EBD82-F185-4AA2-A700-509BB4C71410}" presName="bottomLine" presStyleLbl="alignNode1" presStyleIdx="7" presStyleCnt="10">
        <dgm:presLayoutVars/>
      </dgm:prSet>
      <dgm:spPr/>
    </dgm:pt>
    <dgm:pt modelId="{ED4C5049-F471-4618-B5CF-67E4FDC8AC41}" type="pres">
      <dgm:prSet presAssocID="{750EBD82-F185-4AA2-A700-509BB4C71410}" presName="nodeText" presStyleLbl="bgAccFollowNode1" presStyleIdx="3" presStyleCnt="5">
        <dgm:presLayoutVars>
          <dgm:bulletEnabled val="1"/>
        </dgm:presLayoutVars>
      </dgm:prSet>
      <dgm:spPr/>
    </dgm:pt>
    <dgm:pt modelId="{1A307F41-1EB6-4AC6-A61C-0F01CDABCF00}" type="pres">
      <dgm:prSet presAssocID="{595CFF9B-7CF6-498C-807E-91E6FE4BF4F3}" presName="sibTrans" presStyleCnt="0"/>
      <dgm:spPr/>
    </dgm:pt>
    <dgm:pt modelId="{9A62A591-B128-4BD9-89F2-704BDEA18960}" type="pres">
      <dgm:prSet presAssocID="{9981D276-C22B-4530-B1E9-1DB38868D5B3}" presName="compositeNode" presStyleCnt="0">
        <dgm:presLayoutVars>
          <dgm:bulletEnabled val="1"/>
        </dgm:presLayoutVars>
      </dgm:prSet>
      <dgm:spPr/>
    </dgm:pt>
    <dgm:pt modelId="{450B9ECC-FF3D-46A9-8FF2-2A61970A7C65}" type="pres">
      <dgm:prSet presAssocID="{9981D276-C22B-4530-B1E9-1DB38868D5B3}" presName="bgRect" presStyleLbl="bgAccFollowNode1" presStyleIdx="4" presStyleCnt="5"/>
      <dgm:spPr/>
    </dgm:pt>
    <dgm:pt modelId="{55E23F06-AE48-456D-91BE-D763DE87B7B9}" type="pres">
      <dgm:prSet presAssocID="{01437EB7-9FF3-4786-A837-25980EC572E2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E25BFB9-0BAF-4535-9F29-C9FAFA5D2EE0}" type="pres">
      <dgm:prSet presAssocID="{9981D276-C22B-4530-B1E9-1DB38868D5B3}" presName="bottomLine" presStyleLbl="alignNode1" presStyleIdx="9" presStyleCnt="10">
        <dgm:presLayoutVars/>
      </dgm:prSet>
      <dgm:spPr/>
    </dgm:pt>
    <dgm:pt modelId="{D1B66F29-D6C5-45B4-80DE-2750AE94D831}" type="pres">
      <dgm:prSet presAssocID="{9981D276-C22B-4530-B1E9-1DB38868D5B3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949CE08-D051-441A-AF8F-91DAA94D458E}" type="presOf" srcId="{01437EB7-9FF3-4786-A837-25980EC572E2}" destId="{55E23F06-AE48-456D-91BE-D763DE87B7B9}" srcOrd="0" destOrd="0" presId="urn:microsoft.com/office/officeart/2016/7/layout/BasicLinearProcessNumbered"/>
    <dgm:cxn modelId="{16E81C0B-6247-4EF5-980F-2D33A977C096}" srcId="{9CE4378F-F1EA-4F49-B54F-DA55AC7DFDDC}" destId="{750EBD82-F185-4AA2-A700-509BB4C71410}" srcOrd="3" destOrd="0" parTransId="{24311F21-E9D2-4859-AB57-E9E0D76C12A0}" sibTransId="{595CFF9B-7CF6-498C-807E-91E6FE4BF4F3}"/>
    <dgm:cxn modelId="{B2D63D0B-4281-4094-84CF-E3AA3DC82F86}" type="presOf" srcId="{C873A227-DEB8-46CF-9769-FCB2693F486D}" destId="{F9E31544-B9E4-4A53-A15A-DB5E7BD24C67}" srcOrd="0" destOrd="0" presId="urn:microsoft.com/office/officeart/2016/7/layout/BasicLinearProcessNumbered"/>
    <dgm:cxn modelId="{D7B94C2E-03AC-4EA8-9EA9-6B3CD07BF1EB}" type="presOf" srcId="{C873A227-DEB8-46CF-9769-FCB2693F486D}" destId="{280D01A2-CB9C-4CBC-BD6C-BFD71211EF37}" srcOrd="1" destOrd="0" presId="urn:microsoft.com/office/officeart/2016/7/layout/BasicLinearProcessNumbered"/>
    <dgm:cxn modelId="{92953B3F-8F89-4FB7-B18A-0F3E4CE7D908}" type="presOf" srcId="{BAF4679B-6C15-44E5-830F-BF1E0455547B}" destId="{92978731-394D-4173-A950-9191915845F9}" srcOrd="0" destOrd="0" presId="urn:microsoft.com/office/officeart/2016/7/layout/BasicLinearProcessNumbered"/>
    <dgm:cxn modelId="{9178B048-BEC7-43C2-A90D-5B1A91488A12}" type="presOf" srcId="{779B5D1B-E25D-4084-8A60-00ADE3120022}" destId="{0545E266-C41A-48C6-91F2-B945189E4383}" srcOrd="1" destOrd="0" presId="urn:microsoft.com/office/officeart/2016/7/layout/BasicLinearProcessNumbered"/>
    <dgm:cxn modelId="{ECB7C74F-6F12-4E19-8EDB-73B312CB9F83}" srcId="{9CE4378F-F1EA-4F49-B54F-DA55AC7DFDDC}" destId="{9F0EBA5D-7163-4AFE-A55C-C3D28576D1D3}" srcOrd="0" destOrd="0" parTransId="{3936F1EE-4249-40B3-B24C-5F10241DDF5A}" sibTransId="{C8C7528E-B339-4D75-9E15-9E79A1903F18}"/>
    <dgm:cxn modelId="{7690958A-98F0-469B-BC4A-200DB1A1E386}" type="presOf" srcId="{779B5D1B-E25D-4084-8A60-00ADE3120022}" destId="{FF94A3E8-DC12-4B1A-8D9A-7956CE1E0543}" srcOrd="0" destOrd="0" presId="urn:microsoft.com/office/officeart/2016/7/layout/BasicLinearProcessNumbered"/>
    <dgm:cxn modelId="{E2ECA091-9F0D-47A6-9FA6-0EFD8FE00B57}" type="presOf" srcId="{9981D276-C22B-4530-B1E9-1DB38868D5B3}" destId="{450B9ECC-FF3D-46A9-8FF2-2A61970A7C65}" srcOrd="0" destOrd="0" presId="urn:microsoft.com/office/officeart/2016/7/layout/BasicLinearProcessNumbered"/>
    <dgm:cxn modelId="{D3602E9C-CCE8-44A8-A414-F0C4A246D279}" type="presOf" srcId="{9CE4378F-F1EA-4F49-B54F-DA55AC7DFDDC}" destId="{7709DB87-B48B-48C2-9A8A-B5C8717DB024}" srcOrd="0" destOrd="0" presId="urn:microsoft.com/office/officeart/2016/7/layout/BasicLinearProcessNumbered"/>
    <dgm:cxn modelId="{63D7E59E-0BAB-4A09-9429-39D60B3B600F}" srcId="{9CE4378F-F1EA-4F49-B54F-DA55AC7DFDDC}" destId="{9981D276-C22B-4530-B1E9-1DB38868D5B3}" srcOrd="4" destOrd="0" parTransId="{0D983E66-E114-4C59-A4F5-3CF81C61FFD5}" sibTransId="{01437EB7-9FF3-4786-A837-25980EC572E2}"/>
    <dgm:cxn modelId="{F42907AA-F54E-4CFE-9719-0236DAFB5D26}" type="presOf" srcId="{CF9F3875-7468-4D13-AA91-B5F39A70904B}" destId="{B22421E2-CD59-4B5E-995B-D489966C0E16}" srcOrd="0" destOrd="0" presId="urn:microsoft.com/office/officeart/2016/7/layout/BasicLinearProcessNumbered"/>
    <dgm:cxn modelId="{36D86DB2-32BF-4D38-8580-F9AF360B6AF4}" type="presOf" srcId="{750EBD82-F185-4AA2-A700-509BB4C71410}" destId="{ED4C5049-F471-4618-B5CF-67E4FDC8AC41}" srcOrd="1" destOrd="0" presId="urn:microsoft.com/office/officeart/2016/7/layout/BasicLinearProcessNumbered"/>
    <dgm:cxn modelId="{DEC04BB9-014E-4A56-A3EF-37C49BB26A78}" srcId="{9CE4378F-F1EA-4F49-B54F-DA55AC7DFDDC}" destId="{779B5D1B-E25D-4084-8A60-00ADE3120022}" srcOrd="1" destOrd="0" parTransId="{AF74DB8A-6A9E-41B1-862F-7F357F38EC48}" sibTransId="{BAF4679B-6C15-44E5-830F-BF1E0455547B}"/>
    <dgm:cxn modelId="{D02694BE-241A-4DBE-B777-FA676A71DC44}" type="presOf" srcId="{595CFF9B-7CF6-498C-807E-91E6FE4BF4F3}" destId="{7680C8D8-5D6D-4976-8273-1AD2A14F9946}" srcOrd="0" destOrd="0" presId="urn:microsoft.com/office/officeart/2016/7/layout/BasicLinearProcessNumbered"/>
    <dgm:cxn modelId="{67C805C5-1218-4B50-88EB-A37BDBA6CC31}" type="presOf" srcId="{9F0EBA5D-7163-4AFE-A55C-C3D28576D1D3}" destId="{27E818B1-24DE-4863-9646-50A51B2B1D65}" srcOrd="1" destOrd="0" presId="urn:microsoft.com/office/officeart/2016/7/layout/BasicLinearProcessNumbered"/>
    <dgm:cxn modelId="{E00C39CE-A830-4AE6-B8EB-F173FB02A5A1}" srcId="{9CE4378F-F1EA-4F49-B54F-DA55AC7DFDDC}" destId="{C873A227-DEB8-46CF-9769-FCB2693F486D}" srcOrd="2" destOrd="0" parTransId="{76382B9A-FDB8-4A4D-933E-E7E6929F65E9}" sibTransId="{CF9F3875-7468-4D13-AA91-B5F39A70904B}"/>
    <dgm:cxn modelId="{96B656D5-0BD8-4476-8EBE-32B8F6E02246}" type="presOf" srcId="{C8C7528E-B339-4D75-9E15-9E79A1903F18}" destId="{F3DDD125-19B1-4413-A744-3F100FDA388F}" srcOrd="0" destOrd="0" presId="urn:microsoft.com/office/officeart/2016/7/layout/BasicLinearProcessNumbered"/>
    <dgm:cxn modelId="{D8C24AEA-F87E-4648-B3F2-64E3D66F295C}" type="presOf" srcId="{750EBD82-F185-4AA2-A700-509BB4C71410}" destId="{1CF94277-CFA1-43CC-A4A1-A0FAA72CD368}" srcOrd="0" destOrd="0" presId="urn:microsoft.com/office/officeart/2016/7/layout/BasicLinearProcessNumbered"/>
    <dgm:cxn modelId="{4161EDED-E12D-470A-B12E-1827D386AAF7}" type="presOf" srcId="{9F0EBA5D-7163-4AFE-A55C-C3D28576D1D3}" destId="{2E546341-F3CA-4C67-AEFB-A4C73BFF719F}" srcOrd="0" destOrd="0" presId="urn:microsoft.com/office/officeart/2016/7/layout/BasicLinearProcessNumbered"/>
    <dgm:cxn modelId="{C3DEFFF3-B62C-46A0-81E7-1A0729F6E05D}" type="presOf" srcId="{9981D276-C22B-4530-B1E9-1DB38868D5B3}" destId="{D1B66F29-D6C5-45B4-80DE-2750AE94D831}" srcOrd="1" destOrd="0" presId="urn:microsoft.com/office/officeart/2016/7/layout/BasicLinearProcessNumbered"/>
    <dgm:cxn modelId="{DC77399C-A1DB-4869-8F18-41C21B4A1B5E}" type="presParOf" srcId="{7709DB87-B48B-48C2-9A8A-B5C8717DB024}" destId="{D05E491E-8108-4135-9286-7A43C805ED5E}" srcOrd="0" destOrd="0" presId="urn:microsoft.com/office/officeart/2016/7/layout/BasicLinearProcessNumbered"/>
    <dgm:cxn modelId="{BFF2BFDB-B71F-483D-A196-BE3723DCF42E}" type="presParOf" srcId="{D05E491E-8108-4135-9286-7A43C805ED5E}" destId="{2E546341-F3CA-4C67-AEFB-A4C73BFF719F}" srcOrd="0" destOrd="0" presId="urn:microsoft.com/office/officeart/2016/7/layout/BasicLinearProcessNumbered"/>
    <dgm:cxn modelId="{5F012952-1591-4328-9715-41143382F5C4}" type="presParOf" srcId="{D05E491E-8108-4135-9286-7A43C805ED5E}" destId="{F3DDD125-19B1-4413-A744-3F100FDA388F}" srcOrd="1" destOrd="0" presId="urn:microsoft.com/office/officeart/2016/7/layout/BasicLinearProcessNumbered"/>
    <dgm:cxn modelId="{F738DB88-8F1D-4779-947A-6B3BFB1DA980}" type="presParOf" srcId="{D05E491E-8108-4135-9286-7A43C805ED5E}" destId="{040E88EF-1495-41FF-AE2D-C242B2C3E05B}" srcOrd="2" destOrd="0" presId="urn:microsoft.com/office/officeart/2016/7/layout/BasicLinearProcessNumbered"/>
    <dgm:cxn modelId="{D9AB7458-52A5-4E76-9A60-8E01C9E5CFA5}" type="presParOf" srcId="{D05E491E-8108-4135-9286-7A43C805ED5E}" destId="{27E818B1-24DE-4863-9646-50A51B2B1D65}" srcOrd="3" destOrd="0" presId="urn:microsoft.com/office/officeart/2016/7/layout/BasicLinearProcessNumbered"/>
    <dgm:cxn modelId="{D65E0D1C-130C-404A-B432-DCFF1C3AF695}" type="presParOf" srcId="{7709DB87-B48B-48C2-9A8A-B5C8717DB024}" destId="{39B15BA6-6FBD-4634-8555-750A8355865C}" srcOrd="1" destOrd="0" presId="urn:microsoft.com/office/officeart/2016/7/layout/BasicLinearProcessNumbered"/>
    <dgm:cxn modelId="{225C2654-90BB-4314-B03C-CB74D15A81CA}" type="presParOf" srcId="{7709DB87-B48B-48C2-9A8A-B5C8717DB024}" destId="{2A548A91-DB98-4952-BBAA-1FA1422C60E8}" srcOrd="2" destOrd="0" presId="urn:microsoft.com/office/officeart/2016/7/layout/BasicLinearProcessNumbered"/>
    <dgm:cxn modelId="{0DE6E828-56EA-45A3-84AA-5BB8F0B9B4D4}" type="presParOf" srcId="{2A548A91-DB98-4952-BBAA-1FA1422C60E8}" destId="{FF94A3E8-DC12-4B1A-8D9A-7956CE1E0543}" srcOrd="0" destOrd="0" presId="urn:microsoft.com/office/officeart/2016/7/layout/BasicLinearProcessNumbered"/>
    <dgm:cxn modelId="{231140B5-015F-49F7-83C5-E7997142BACA}" type="presParOf" srcId="{2A548A91-DB98-4952-BBAA-1FA1422C60E8}" destId="{92978731-394D-4173-A950-9191915845F9}" srcOrd="1" destOrd="0" presId="urn:microsoft.com/office/officeart/2016/7/layout/BasicLinearProcessNumbered"/>
    <dgm:cxn modelId="{CE19FA7C-5F54-4114-81C1-0C940BA0503C}" type="presParOf" srcId="{2A548A91-DB98-4952-BBAA-1FA1422C60E8}" destId="{615F8391-8237-4CD8-990C-CA3EE7552309}" srcOrd="2" destOrd="0" presId="urn:microsoft.com/office/officeart/2016/7/layout/BasicLinearProcessNumbered"/>
    <dgm:cxn modelId="{B83FD14C-67E9-494C-A779-0E8626F053A7}" type="presParOf" srcId="{2A548A91-DB98-4952-BBAA-1FA1422C60E8}" destId="{0545E266-C41A-48C6-91F2-B945189E4383}" srcOrd="3" destOrd="0" presId="urn:microsoft.com/office/officeart/2016/7/layout/BasicLinearProcessNumbered"/>
    <dgm:cxn modelId="{C942784C-DE4C-4AA0-9CB9-73431412E69E}" type="presParOf" srcId="{7709DB87-B48B-48C2-9A8A-B5C8717DB024}" destId="{D958AF8E-AA2A-433A-957A-1BC14FBC4D96}" srcOrd="3" destOrd="0" presId="urn:microsoft.com/office/officeart/2016/7/layout/BasicLinearProcessNumbered"/>
    <dgm:cxn modelId="{5F228A3D-0C90-4225-8DC3-C95AD7CF1E90}" type="presParOf" srcId="{7709DB87-B48B-48C2-9A8A-B5C8717DB024}" destId="{4066582C-CF5B-40D2-B38E-B77D54E0C3EE}" srcOrd="4" destOrd="0" presId="urn:microsoft.com/office/officeart/2016/7/layout/BasicLinearProcessNumbered"/>
    <dgm:cxn modelId="{357F9783-62BA-45D5-B678-DDC1007D3AF0}" type="presParOf" srcId="{4066582C-CF5B-40D2-B38E-B77D54E0C3EE}" destId="{F9E31544-B9E4-4A53-A15A-DB5E7BD24C67}" srcOrd="0" destOrd="0" presId="urn:microsoft.com/office/officeart/2016/7/layout/BasicLinearProcessNumbered"/>
    <dgm:cxn modelId="{FD948FA0-C45B-4FBE-8B43-F851CB82FFC7}" type="presParOf" srcId="{4066582C-CF5B-40D2-B38E-B77D54E0C3EE}" destId="{B22421E2-CD59-4B5E-995B-D489966C0E16}" srcOrd="1" destOrd="0" presId="urn:microsoft.com/office/officeart/2016/7/layout/BasicLinearProcessNumbered"/>
    <dgm:cxn modelId="{CA27304D-92E1-43DB-83B0-70400FEBC8D4}" type="presParOf" srcId="{4066582C-CF5B-40D2-B38E-B77D54E0C3EE}" destId="{DF6E53CE-15B6-427F-AADD-267B0FC753D0}" srcOrd="2" destOrd="0" presId="urn:microsoft.com/office/officeart/2016/7/layout/BasicLinearProcessNumbered"/>
    <dgm:cxn modelId="{1D046ADB-1B8D-4FF4-B23B-16CEA3CAB0E3}" type="presParOf" srcId="{4066582C-CF5B-40D2-B38E-B77D54E0C3EE}" destId="{280D01A2-CB9C-4CBC-BD6C-BFD71211EF37}" srcOrd="3" destOrd="0" presId="urn:microsoft.com/office/officeart/2016/7/layout/BasicLinearProcessNumbered"/>
    <dgm:cxn modelId="{732977BF-E4FF-460F-BE23-E9FCECC3C99D}" type="presParOf" srcId="{7709DB87-B48B-48C2-9A8A-B5C8717DB024}" destId="{628E5DCD-2064-416F-9EF6-12567F6D7DC7}" srcOrd="5" destOrd="0" presId="urn:microsoft.com/office/officeart/2016/7/layout/BasicLinearProcessNumbered"/>
    <dgm:cxn modelId="{58DC662A-8443-45C3-9FC5-66B170100B74}" type="presParOf" srcId="{7709DB87-B48B-48C2-9A8A-B5C8717DB024}" destId="{D518B98B-08E0-4EE9-9830-727E6228A762}" srcOrd="6" destOrd="0" presId="urn:microsoft.com/office/officeart/2016/7/layout/BasicLinearProcessNumbered"/>
    <dgm:cxn modelId="{17D382B1-C964-4BA9-912D-1ACDD79340B2}" type="presParOf" srcId="{D518B98B-08E0-4EE9-9830-727E6228A762}" destId="{1CF94277-CFA1-43CC-A4A1-A0FAA72CD368}" srcOrd="0" destOrd="0" presId="urn:microsoft.com/office/officeart/2016/7/layout/BasicLinearProcessNumbered"/>
    <dgm:cxn modelId="{62DF1B4E-FD45-4818-8F91-945D23097952}" type="presParOf" srcId="{D518B98B-08E0-4EE9-9830-727E6228A762}" destId="{7680C8D8-5D6D-4976-8273-1AD2A14F9946}" srcOrd="1" destOrd="0" presId="urn:microsoft.com/office/officeart/2016/7/layout/BasicLinearProcessNumbered"/>
    <dgm:cxn modelId="{AE75DF6F-557B-4B33-AB74-0783230F5A10}" type="presParOf" srcId="{D518B98B-08E0-4EE9-9830-727E6228A762}" destId="{C412AB2C-CD08-438B-BBCE-D647326FB078}" srcOrd="2" destOrd="0" presId="urn:microsoft.com/office/officeart/2016/7/layout/BasicLinearProcessNumbered"/>
    <dgm:cxn modelId="{5E52EEF1-040C-4512-A4DB-FB05FEA84198}" type="presParOf" srcId="{D518B98B-08E0-4EE9-9830-727E6228A762}" destId="{ED4C5049-F471-4618-B5CF-67E4FDC8AC41}" srcOrd="3" destOrd="0" presId="urn:microsoft.com/office/officeart/2016/7/layout/BasicLinearProcessNumbered"/>
    <dgm:cxn modelId="{7B5DB99F-FA94-406E-A6AD-FCB4CF509653}" type="presParOf" srcId="{7709DB87-B48B-48C2-9A8A-B5C8717DB024}" destId="{1A307F41-1EB6-4AC6-A61C-0F01CDABCF00}" srcOrd="7" destOrd="0" presId="urn:microsoft.com/office/officeart/2016/7/layout/BasicLinearProcessNumbered"/>
    <dgm:cxn modelId="{FA08F938-A916-488D-8DFB-364F689C687A}" type="presParOf" srcId="{7709DB87-B48B-48C2-9A8A-B5C8717DB024}" destId="{9A62A591-B128-4BD9-89F2-704BDEA18960}" srcOrd="8" destOrd="0" presId="urn:microsoft.com/office/officeart/2016/7/layout/BasicLinearProcessNumbered"/>
    <dgm:cxn modelId="{DACE7898-5C09-4D56-861D-B1488821CC99}" type="presParOf" srcId="{9A62A591-B128-4BD9-89F2-704BDEA18960}" destId="{450B9ECC-FF3D-46A9-8FF2-2A61970A7C65}" srcOrd="0" destOrd="0" presId="urn:microsoft.com/office/officeart/2016/7/layout/BasicLinearProcessNumbered"/>
    <dgm:cxn modelId="{9C62207D-338C-432F-B595-7A02884166AD}" type="presParOf" srcId="{9A62A591-B128-4BD9-89F2-704BDEA18960}" destId="{55E23F06-AE48-456D-91BE-D763DE87B7B9}" srcOrd="1" destOrd="0" presId="urn:microsoft.com/office/officeart/2016/7/layout/BasicLinearProcessNumbered"/>
    <dgm:cxn modelId="{E2978F19-6CFE-457F-BFFA-CEF22AF8FEAE}" type="presParOf" srcId="{9A62A591-B128-4BD9-89F2-704BDEA18960}" destId="{EE25BFB9-0BAF-4535-9F29-C9FAFA5D2EE0}" srcOrd="2" destOrd="0" presId="urn:microsoft.com/office/officeart/2016/7/layout/BasicLinearProcessNumbered"/>
    <dgm:cxn modelId="{42EF491D-68AB-4C28-AE47-71468D144FB4}" type="presParOf" srcId="{9A62A591-B128-4BD9-89F2-704BDEA18960}" destId="{D1B66F29-D6C5-45B4-80DE-2750AE94D8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46341-F3CA-4C67-AEFB-A4C73BFF719F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Opening a file</a:t>
          </a:r>
        </a:p>
      </dsp:txBody>
      <dsp:txXfrm>
        <a:off x="3594" y="1848740"/>
        <a:ext cx="1946002" cy="1634641"/>
      </dsp:txXfrm>
    </dsp:sp>
    <dsp:sp modelId="{F3DDD125-19B1-4413-A744-3F100FDA388F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040E88EF-1495-41FF-AE2D-C242B2C3E05B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A3E8-DC12-4B1A-8D9A-7956CE1E0543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Writing data to a file</a:t>
          </a:r>
        </a:p>
      </dsp:txBody>
      <dsp:txXfrm>
        <a:off x="2144196" y="1848740"/>
        <a:ext cx="1946002" cy="1634641"/>
      </dsp:txXfrm>
    </dsp:sp>
    <dsp:sp modelId="{92978731-394D-4173-A950-9191915845F9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615F8391-8237-4CD8-990C-CA3EE7552309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1544-B9E4-4A53-A15A-DB5E7BD24C67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Reading data from a file</a:t>
          </a:r>
        </a:p>
      </dsp:txBody>
      <dsp:txXfrm>
        <a:off x="4284798" y="1848740"/>
        <a:ext cx="1946002" cy="1634641"/>
      </dsp:txXfrm>
    </dsp:sp>
    <dsp:sp modelId="{B22421E2-CD59-4B5E-995B-D489966C0E16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DF6E53CE-15B6-427F-AADD-267B0FC753D0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94277-CFA1-43CC-A4A1-A0FAA72CD368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Appending data to an existing file</a:t>
          </a:r>
        </a:p>
      </dsp:txBody>
      <dsp:txXfrm>
        <a:off x="6425401" y="1848740"/>
        <a:ext cx="1946002" cy="1634641"/>
      </dsp:txXfrm>
    </dsp:sp>
    <dsp:sp modelId="{7680C8D8-5D6D-4976-8273-1AD2A14F9946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C412AB2C-CD08-438B-BBCE-D647326FB078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B9ECC-FF3D-46A9-8FF2-2A61970A7C65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Records processing</a:t>
          </a:r>
        </a:p>
      </dsp:txBody>
      <dsp:txXfrm>
        <a:off x="8566003" y="1848740"/>
        <a:ext cx="1946002" cy="1634641"/>
      </dsp:txXfrm>
    </dsp:sp>
    <dsp:sp modelId="{55E23F06-AE48-456D-91BE-D763DE87B7B9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EE25BFB9-0BAF-4535-9F29-C9FAFA5D2EE0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6F4D-C754-4208-A5C9-0A0A0B5D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13DF-DFAA-4C17-9CAE-C77C62809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0626-F2C3-4806-ADA8-2D9D6AD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6FD6-609C-47EF-BEB8-B503FAA8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4B61-E993-4F72-90CE-682CBAF8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8FDD-7832-46E0-8272-FB816C2C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074B-ABFB-4BDC-9C40-BC32836C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359C-EF0D-471C-B567-0CD8F999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ABF7-90FC-4C21-8665-61EFECDC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C002-5508-421F-8069-1D90E045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A38A4-D005-40C1-9B06-E882D7018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6539-C5EA-40E4-A05A-0DF471C7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DAF4-A0F4-4882-8F7C-FC52190A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381A-1C3E-4F65-8F41-9D538E26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0B9C-791B-4E5F-BA75-485C652D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AE4D-E41D-4A26-972D-E86D6AF1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AA6D-281D-44FE-AAB2-8C9651EC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52CA-4012-4982-91B5-7A7B996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7651-0B5F-48C0-8C51-30E16FD8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33B2-8834-4BD8-8698-6A260FB0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4929-0BF6-4AD8-B181-356E7B1A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FA55-9002-4B22-8A61-CF4E6F96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A643-9A99-46ED-9A95-126ADA52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391C-5B0C-456C-A8B6-529B39D3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B875-9592-4893-944A-2FFA344F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1C1-29F7-4ADC-B1B5-59A3DE1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EAF-D5CA-4772-B064-A4D5914A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5B1D-0857-4411-A34A-77F9D6DF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48B0-EFAC-4180-9344-8832939E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FCE34-BF2C-4788-B778-A0E75517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37E6-2024-4851-BEB4-7A31F2F7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8879-004A-4C01-A4DC-53D7C2C3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33EE5-342B-4719-BDDF-86CC1460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45B9C-ACC6-421C-B4DC-E627894B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0319F-E292-466D-8A9F-87087D190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0378B-FC93-4AD3-A097-35699EE4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DA13-C7D1-4A74-9CAA-7F471FAD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1C92-BFB4-4BCA-8EDA-F7C027A1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E22A-5CE9-4820-9E6C-4288106C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8408-FA2B-4769-8CD9-3E1F150E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78786-3419-4F43-8E4E-8FDF315D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38EEA-1E0B-4058-B16C-9F1EFEA9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EB560-2A13-4045-9DFD-06035DC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1676D-B335-4736-8BAB-FE62A8DB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8CA8A-471D-4364-8773-29FE69D8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85AC0-0026-4252-B6F7-836AAA0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41F1-0B1B-41C8-BEC0-CA3449CF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3360-EF02-450E-854F-B57457E6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8DED-2DB8-47CF-8B35-77F76072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698C-5802-46B6-8607-0E047D74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103AE-08E7-4C50-BF83-8B95FE0E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00EE-59B0-4CAA-A431-7A02B02E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F7A-D906-4503-A4F0-FB72C19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BC452-C3D7-43CF-B37C-5B1B95BF4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DD05-126A-4389-AE5F-86608C80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DF8A-8A35-467B-8671-827FC5FF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25FC-5B6F-4355-8005-71984342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00EA-4AC5-41D7-8E85-BB9E5643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F89ED-0773-4DA0-A1F6-3F6507F2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6A3C-AFE7-47EE-BCB5-02044A0C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F223-0847-4697-BD12-DBD541A90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DF6D-1EB1-47D3-B3B5-32F45D684BD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084E-D602-4D5B-B261-4CBD5508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FF6E-C62E-4435-9C83-3ADA47CD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3BFF-C9B0-409D-B920-9576CD3A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681C-BFC0-4514-9F9C-C5B3965BD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49D8-FA10-439C-8188-012E0A9B3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Adnan Amin</a:t>
            </a:r>
          </a:p>
          <a:p>
            <a:r>
              <a:rPr lang="en-US" dirty="0"/>
              <a:t>Lecturer, </a:t>
            </a:r>
            <a:r>
              <a:rPr lang="en-US" dirty="0" err="1"/>
              <a:t>IMSciences</a:t>
            </a:r>
            <a:r>
              <a:rPr lang="en-US" dirty="0"/>
              <a:t> Peshawar</a:t>
            </a:r>
          </a:p>
        </p:txBody>
      </p:sp>
    </p:spTree>
    <p:extLst>
      <p:ext uri="{BB962C8B-B14F-4D97-AF65-F5344CB8AC3E}">
        <p14:creationId xmlns:p14="http://schemas.microsoft.com/office/powerpoint/2010/main" val="212627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C5C-21DD-48C4-998C-E2D9FE57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Writing data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34E1-FDAD-4C26-9061-85B8FCEE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objects have a method named write that can be used to write data to a file.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file_variable.write</a:t>
            </a:r>
            <a:r>
              <a:rPr lang="en-US" dirty="0">
                <a:solidFill>
                  <a:srgbClr val="FF0000"/>
                </a:solidFill>
              </a:rPr>
              <a:t>(string)</a:t>
            </a:r>
          </a:p>
          <a:p>
            <a:r>
              <a:rPr lang="en-US" b="1" dirty="0" err="1"/>
              <a:t>file_variable</a:t>
            </a:r>
            <a:r>
              <a:rPr lang="en-US" b="1" dirty="0"/>
              <a:t>: </a:t>
            </a:r>
            <a:r>
              <a:rPr lang="en-US" dirty="0"/>
              <a:t>is a variable that references a file object.</a:t>
            </a:r>
          </a:p>
          <a:p>
            <a:r>
              <a:rPr lang="en-US" b="1" dirty="0"/>
              <a:t>String: </a:t>
            </a:r>
            <a:r>
              <a:rPr lang="en-US" dirty="0"/>
              <a:t>is a string that will be written to the file.</a:t>
            </a:r>
          </a:p>
          <a:p>
            <a:r>
              <a:rPr lang="en-US" dirty="0"/>
              <a:t>E.g., </a:t>
            </a:r>
            <a:r>
              <a:rPr lang="en-US" dirty="0" err="1">
                <a:solidFill>
                  <a:srgbClr val="0070C0"/>
                </a:solidFill>
              </a:rPr>
              <a:t>var_file.write</a:t>
            </a:r>
            <a:r>
              <a:rPr lang="en-US" dirty="0">
                <a:solidFill>
                  <a:srgbClr val="0070C0"/>
                </a:solidFill>
              </a:rPr>
              <a:t>(‘</a:t>
            </a:r>
            <a:r>
              <a:rPr lang="en-US" dirty="0" err="1">
                <a:solidFill>
                  <a:srgbClr val="0070C0"/>
                </a:solidFill>
              </a:rPr>
              <a:t>IMSciences</a:t>
            </a:r>
            <a:r>
              <a:rPr lang="en-US" dirty="0">
                <a:solidFill>
                  <a:srgbClr val="0070C0"/>
                </a:solidFill>
              </a:rPr>
              <a:t>’)</a:t>
            </a:r>
          </a:p>
          <a:p>
            <a:r>
              <a:rPr lang="en-US" dirty="0"/>
              <a:t>Use the file object’s close method to close a file.</a:t>
            </a:r>
          </a:p>
          <a:p>
            <a:pPr lvl="1"/>
            <a:r>
              <a:rPr lang="en-US" dirty="0" err="1"/>
              <a:t>var_file.close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4BB7-5298-46CE-86EB-B06588B4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Example: </a:t>
            </a:r>
            <a:r>
              <a:rPr lang="en-US" sz="2800" dirty="0"/>
              <a:t>This program writes three lines of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B3F7-1EA2-4900-B3D7-0ECFDD62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main():</a:t>
            </a:r>
          </a:p>
          <a:p>
            <a:r>
              <a:rPr lang="en-US" dirty="0"/>
              <a:t>      </a:t>
            </a:r>
            <a:r>
              <a:rPr lang="en-US" dirty="0" err="1"/>
              <a:t>var_file</a:t>
            </a:r>
            <a:r>
              <a:rPr lang="en-US" dirty="0"/>
              <a:t> = open(‘myfile.txt', 'w’)   </a:t>
            </a:r>
            <a:r>
              <a:rPr lang="en-US" dirty="0">
                <a:solidFill>
                  <a:srgbClr val="0070C0"/>
                </a:solidFill>
              </a:rPr>
              <a:t># Open a file named myfile.txt.</a:t>
            </a:r>
          </a:p>
          <a:p>
            <a:r>
              <a:rPr lang="en-US" dirty="0"/>
              <a:t>      </a:t>
            </a:r>
            <a:r>
              <a:rPr lang="en-US" dirty="0" err="1"/>
              <a:t>var_file.write</a:t>
            </a:r>
            <a:r>
              <a:rPr lang="en-US" dirty="0"/>
              <a:t>(‘Welcome\n’)         </a:t>
            </a:r>
            <a:r>
              <a:rPr lang="en-US" dirty="0">
                <a:solidFill>
                  <a:srgbClr val="0070C0"/>
                </a:solidFill>
              </a:rPr>
              <a:t># Write the 3 lines text to a file.</a:t>
            </a:r>
          </a:p>
          <a:p>
            <a:r>
              <a:rPr lang="en-US" dirty="0"/>
              <a:t>      </a:t>
            </a:r>
            <a:r>
              <a:rPr lang="en-US" dirty="0" err="1"/>
              <a:t>var_file.write</a:t>
            </a:r>
            <a:r>
              <a:rPr lang="en-US" dirty="0"/>
              <a:t>(‘to Python\n’)</a:t>
            </a:r>
          </a:p>
          <a:p>
            <a:r>
              <a:rPr lang="en-US" dirty="0"/>
              <a:t>      </a:t>
            </a:r>
            <a:r>
              <a:rPr lang="en-US" dirty="0" err="1"/>
              <a:t>var_file.write</a:t>
            </a:r>
            <a:r>
              <a:rPr lang="en-US" dirty="0"/>
              <a:t>(‘file handling\n')</a:t>
            </a:r>
          </a:p>
          <a:p>
            <a:r>
              <a:rPr lang="en-US" dirty="0"/>
              <a:t>      </a:t>
            </a:r>
            <a:r>
              <a:rPr lang="en-US" dirty="0" err="1"/>
              <a:t>var_file.close</a:t>
            </a:r>
            <a:r>
              <a:rPr lang="en-US" dirty="0"/>
              <a:t>()                                </a:t>
            </a:r>
            <a:r>
              <a:rPr lang="en-US" dirty="0">
                <a:solidFill>
                  <a:srgbClr val="0070C0"/>
                </a:solidFill>
              </a:rPr>
              <a:t># Close the file.</a:t>
            </a:r>
          </a:p>
          <a:p>
            <a:r>
              <a:rPr lang="en-US" dirty="0"/>
              <a:t>main()       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# Call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216895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AA6E-04FB-4CE7-A54C-1185FE7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7EF0-3DBA-4409-A90B-08C211D6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dirty="0" err="1"/>
              <a:t>var_file</a:t>
            </a:r>
            <a:r>
              <a:rPr lang="en-US" dirty="0"/>
              <a:t> = open(‘myfile.txt', 'r’)        </a:t>
            </a:r>
            <a:r>
              <a:rPr lang="en-US" dirty="0">
                <a:solidFill>
                  <a:srgbClr val="0070C0"/>
                </a:solidFill>
              </a:rPr>
              <a:t># Open a file myfile.txt.</a:t>
            </a:r>
          </a:p>
          <a:p>
            <a:r>
              <a:rPr lang="en-US" dirty="0"/>
              <a:t>    </a:t>
            </a:r>
            <a:r>
              <a:rPr lang="en-US" dirty="0" err="1"/>
              <a:t>file_contents</a:t>
            </a:r>
            <a:r>
              <a:rPr lang="en-US" dirty="0"/>
              <a:t> = </a:t>
            </a:r>
            <a:r>
              <a:rPr lang="en-US" dirty="0" err="1"/>
              <a:t>var_file.read</a:t>
            </a:r>
            <a:r>
              <a:rPr lang="en-US" dirty="0"/>
              <a:t>()         </a:t>
            </a:r>
            <a:r>
              <a:rPr lang="en-US" dirty="0">
                <a:solidFill>
                  <a:srgbClr val="0070C0"/>
                </a:solidFill>
              </a:rPr>
              <a:t># Read the file's contents.</a:t>
            </a:r>
          </a:p>
          <a:p>
            <a:r>
              <a:rPr lang="en-US" dirty="0"/>
              <a:t>    </a:t>
            </a:r>
            <a:r>
              <a:rPr lang="en-US" dirty="0" err="1"/>
              <a:t>var_file.close</a:t>
            </a:r>
            <a:r>
              <a:rPr lang="en-US" dirty="0"/>
              <a:t>()                                   </a:t>
            </a:r>
            <a:r>
              <a:rPr lang="en-US" dirty="0">
                <a:solidFill>
                  <a:srgbClr val="0070C0"/>
                </a:solidFill>
              </a:rPr>
              <a:t># Close the file.   </a:t>
            </a:r>
          </a:p>
          <a:p>
            <a:r>
              <a:rPr lang="en-US" dirty="0"/>
              <a:t>    print(</a:t>
            </a:r>
            <a:r>
              <a:rPr lang="en-US" dirty="0" err="1"/>
              <a:t>file_contents</a:t>
            </a:r>
            <a:r>
              <a:rPr lang="en-US" dirty="0"/>
              <a:t>)        </a:t>
            </a:r>
            <a:r>
              <a:rPr lang="en-US" dirty="0">
                <a:solidFill>
                  <a:srgbClr val="0070C0"/>
                </a:solidFill>
              </a:rPr>
              <a:t># Print the data that was read into memory.</a:t>
            </a:r>
          </a:p>
          <a:p>
            <a:r>
              <a:rPr lang="en-US" dirty="0"/>
              <a:t>main()                                   </a:t>
            </a:r>
            <a:r>
              <a:rPr lang="en-US" dirty="0">
                <a:solidFill>
                  <a:srgbClr val="0070C0"/>
                </a:solidFill>
              </a:rPr>
              <a:t># Call the main function.</a:t>
            </a:r>
          </a:p>
          <a:p>
            <a:endParaRPr lang="en-US" sz="2000" i="1" dirty="0"/>
          </a:p>
          <a:p>
            <a:r>
              <a:rPr lang="en-US" sz="2000" i="1" dirty="0"/>
              <a:t>Note: Although the read method allows you to read a file's entire contents in one statement, many programs need to read and process files one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5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D7BB-C1A7-46FD-BF0A-C04027FC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readline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read a line from a file. (A line is just a string of characters that ends in 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0648-C7C5-495E-8F65-D4D9594D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# This program reads the contents of the myfile.txt one line at a time.</a:t>
            </a:r>
          </a:p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dirty="0" err="1"/>
              <a:t>var_file</a:t>
            </a:r>
            <a:r>
              <a:rPr lang="en-US" dirty="0"/>
              <a:t> = open(‘myfile.txt', 'r’)      </a:t>
            </a:r>
            <a:r>
              <a:rPr lang="en-US" dirty="0">
                <a:solidFill>
                  <a:srgbClr val="0070C0"/>
                </a:solidFill>
              </a:rPr>
              <a:t># Open a file named myfile.txt</a:t>
            </a:r>
          </a:p>
          <a:p>
            <a:r>
              <a:rPr lang="en-US" dirty="0"/>
              <a:t>    line1 = </a:t>
            </a:r>
            <a:r>
              <a:rPr lang="en-US" dirty="0" err="1"/>
              <a:t>infile.readline</a:t>
            </a:r>
            <a:r>
              <a:rPr lang="en-US" dirty="0"/>
              <a:t>()                    </a:t>
            </a:r>
            <a:r>
              <a:rPr lang="en-US" dirty="0">
                <a:solidFill>
                  <a:srgbClr val="0070C0"/>
                </a:solidFill>
              </a:rPr>
              <a:t># Read three lines from the file.</a:t>
            </a:r>
          </a:p>
          <a:p>
            <a:r>
              <a:rPr lang="en-US" dirty="0"/>
              <a:t>    line2 = </a:t>
            </a:r>
            <a:r>
              <a:rPr lang="en-US" dirty="0" err="1"/>
              <a:t>infile.readline</a:t>
            </a:r>
            <a:r>
              <a:rPr lang="en-US" dirty="0"/>
              <a:t>()</a:t>
            </a:r>
          </a:p>
          <a:p>
            <a:r>
              <a:rPr lang="en-US" dirty="0"/>
              <a:t>    line3 = </a:t>
            </a:r>
            <a:r>
              <a:rPr lang="en-US" dirty="0" err="1"/>
              <a:t>infile.readline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var_file.close</a:t>
            </a:r>
            <a:r>
              <a:rPr lang="en-US" dirty="0"/>
              <a:t>()                                  </a:t>
            </a:r>
            <a:r>
              <a:rPr lang="en-US" dirty="0">
                <a:solidFill>
                  <a:srgbClr val="0070C0"/>
                </a:solidFill>
              </a:rPr>
              <a:t># Close the file.</a:t>
            </a:r>
          </a:p>
          <a:p>
            <a:r>
              <a:rPr lang="en-US" dirty="0"/>
              <a:t>    print(line1)                                        </a:t>
            </a:r>
            <a:r>
              <a:rPr lang="en-US" dirty="0">
                <a:solidFill>
                  <a:srgbClr val="0070C0"/>
                </a:solidFill>
              </a:rPr>
              <a:t># Print the data that was read into memory.</a:t>
            </a:r>
          </a:p>
          <a:p>
            <a:r>
              <a:rPr lang="en-US" dirty="0"/>
              <a:t>    print(line2)</a:t>
            </a:r>
          </a:p>
          <a:p>
            <a:r>
              <a:rPr lang="en-US" dirty="0"/>
              <a:t>    print(line3)</a:t>
            </a:r>
          </a:p>
          <a:p>
            <a:r>
              <a:rPr lang="en-US" dirty="0"/>
              <a:t>main()      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# Call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18178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ABCD-80D1-4053-9741-2E1A208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a newline to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A0B16-957C-477E-B97A-4EFDDF577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 main():</a:t>
            </a:r>
          </a:p>
          <a:p>
            <a:pPr lvl="1"/>
            <a:r>
              <a:rPr lang="en-US" dirty="0"/>
              <a:t>print('Enter three names’)</a:t>
            </a:r>
          </a:p>
          <a:p>
            <a:pPr lvl="1"/>
            <a:r>
              <a:rPr lang="en-US" dirty="0"/>
              <a:t>first = input(‘Name #1: ‘)</a:t>
            </a:r>
          </a:p>
          <a:p>
            <a:pPr lvl="1"/>
            <a:r>
              <a:rPr lang="en-US" dirty="0"/>
              <a:t>second = input(‘Name #2: ‘)</a:t>
            </a:r>
          </a:p>
          <a:p>
            <a:pPr lvl="1"/>
            <a:r>
              <a:rPr lang="en-US" dirty="0"/>
              <a:t>third = input(‘Name #3: ‘)</a:t>
            </a:r>
          </a:p>
          <a:p>
            <a:pPr lvl="1"/>
            <a:r>
              <a:rPr lang="en-US" dirty="0" err="1"/>
              <a:t>var_file</a:t>
            </a:r>
            <a:r>
              <a:rPr lang="en-US" dirty="0"/>
              <a:t> = open(‘myfile.txt', 'w')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95973-1F01-4D34-91CD-AAB58FF35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var_file.write</a:t>
            </a:r>
            <a:r>
              <a:rPr lang="en-US" dirty="0"/>
              <a:t>(first+ '\n’)</a:t>
            </a:r>
          </a:p>
          <a:p>
            <a:pPr lvl="1"/>
            <a:r>
              <a:rPr lang="en-US" dirty="0" err="1"/>
              <a:t>var_file.write</a:t>
            </a:r>
            <a:r>
              <a:rPr lang="en-US" dirty="0"/>
              <a:t>(second + '\n’)</a:t>
            </a:r>
          </a:p>
          <a:p>
            <a:pPr lvl="1"/>
            <a:r>
              <a:rPr lang="en-US" dirty="0" err="1"/>
              <a:t>var_file.write</a:t>
            </a:r>
            <a:r>
              <a:rPr lang="en-US" dirty="0"/>
              <a:t>(third + '\n’)</a:t>
            </a:r>
          </a:p>
          <a:p>
            <a:pPr lvl="1"/>
            <a:r>
              <a:rPr lang="en-US" dirty="0" err="1"/>
              <a:t>myfile.close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print('The names were written to myfile.txt.’)</a:t>
            </a:r>
          </a:p>
          <a:p>
            <a:r>
              <a:rPr lang="en-US" dirty="0"/>
              <a:t>main()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9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A892A0-73BF-4DC3-8855-2898E4C1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Striping: (\n)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17AC-EC50-49B3-9E61-5D764F7C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 serves a necessary purpose inside a file: it separates the items that are stored in the file.</a:t>
            </a:r>
          </a:p>
          <a:p>
            <a:r>
              <a:rPr lang="en-US" dirty="0"/>
              <a:t>If you want to remove the </a:t>
            </a:r>
            <a:r>
              <a:rPr lang="en-US" dirty="0">
                <a:solidFill>
                  <a:srgbClr val="FF0000"/>
                </a:solidFill>
              </a:rPr>
              <a:t>\n </a:t>
            </a:r>
            <a:r>
              <a:rPr lang="en-US" dirty="0"/>
              <a:t>from a string after it is read from a file.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strips</a:t>
            </a:r>
            <a:r>
              <a:rPr lang="en-US" dirty="0"/>
              <a:t>” specific characters from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a string.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0070C0"/>
                </a:solidFill>
              </a:rPr>
              <a:t>rstrip</a:t>
            </a:r>
            <a:r>
              <a:rPr lang="en-US" dirty="0"/>
              <a:t>” strips characters from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side of a string.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msg = ‘Hello Students\n'</a:t>
            </a:r>
          </a:p>
          <a:p>
            <a:pPr lvl="1"/>
            <a:r>
              <a:rPr lang="en-US" dirty="0"/>
              <a:t>name = </a:t>
            </a:r>
            <a:r>
              <a:rPr lang="en-US" dirty="0" err="1"/>
              <a:t>msg.rstrip</a:t>
            </a:r>
            <a:r>
              <a:rPr lang="en-US" dirty="0"/>
              <a:t>('\n')</a:t>
            </a:r>
          </a:p>
        </p:txBody>
      </p:sp>
    </p:spTree>
    <p:extLst>
      <p:ext uri="{BB962C8B-B14F-4D97-AF65-F5344CB8AC3E}">
        <p14:creationId xmlns:p14="http://schemas.microsoft.com/office/powerpoint/2010/main" val="21783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B6A6-6DEC-4448-B53C-54225049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program reads the contents </a:t>
            </a:r>
            <a:r>
              <a:rPr lang="en-US" sz="3200"/>
              <a:t>of the file </a:t>
            </a:r>
            <a:r>
              <a:rPr lang="en-US" sz="3200" dirty="0"/>
              <a:t>one line at a time and remove \n.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65E3-F5F7-478F-BB67-9C8679BC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895"/>
          </a:xfrm>
        </p:spPr>
        <p:txBody>
          <a:bodyPr>
            <a:normAutofit/>
          </a:bodyPr>
          <a:lstStyle/>
          <a:p>
            <a:r>
              <a:rPr lang="en-US" dirty="0"/>
              <a:t> def main():</a:t>
            </a:r>
          </a:p>
          <a:p>
            <a:pPr lvl="1"/>
            <a:r>
              <a:rPr lang="en-US" dirty="0" err="1"/>
              <a:t>var_file</a:t>
            </a:r>
            <a:r>
              <a:rPr lang="en-US" dirty="0"/>
              <a:t> = open(‘myfile.txt', ‘r’)</a:t>
            </a:r>
          </a:p>
          <a:p>
            <a:pPr lvl="1"/>
            <a:r>
              <a:rPr lang="en-US" dirty="0"/>
              <a:t>line1 = </a:t>
            </a:r>
            <a:r>
              <a:rPr lang="en-US" dirty="0" err="1"/>
              <a:t>var_file.readline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line2 = </a:t>
            </a:r>
            <a:r>
              <a:rPr lang="en-US" dirty="0" err="1"/>
              <a:t>var_file.readline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line3 = </a:t>
            </a:r>
            <a:r>
              <a:rPr lang="en-US" dirty="0" err="1"/>
              <a:t>var_file.readline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line1 = line1.rstrip('\n')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line2 = line2.rstrip('\n')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line3 = line3.rstrip('\n')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infile.close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print(line1,line2,line3)</a:t>
            </a:r>
          </a:p>
          <a:p>
            <a:r>
              <a:rPr lang="en-US" dirty="0"/>
              <a:t>main()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50B-3332-4E72-9993-342C6A5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Data to an existing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41AF-1396-4256-BAE9-CAFA6E41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'w'</a:t>
            </a:r>
            <a:r>
              <a:rPr lang="en-US" b="1" dirty="0"/>
              <a:t> mode: </a:t>
            </a:r>
            <a:r>
              <a:rPr lang="en-US" dirty="0"/>
              <a:t>open a new empty file with the specified filename already exists on the disk.</a:t>
            </a:r>
          </a:p>
          <a:p>
            <a:r>
              <a:rPr lang="en-US" dirty="0"/>
              <a:t>If you want to preserve an existing file and append new data to its current contents.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'a'</a:t>
            </a:r>
            <a:r>
              <a:rPr lang="en-US" dirty="0"/>
              <a:t> mode to open an output file in append mode, which means</a:t>
            </a:r>
          </a:p>
          <a:p>
            <a:r>
              <a:rPr lang="en-US" dirty="0"/>
              <a:t>the following.</a:t>
            </a:r>
          </a:p>
          <a:p>
            <a:pPr lvl="1"/>
            <a:r>
              <a:rPr lang="en-US" dirty="0"/>
              <a:t>If	the file already exists, it will not be erased. If the file does not exist, it will be created.</a:t>
            </a:r>
          </a:p>
          <a:p>
            <a:pPr lvl="1"/>
            <a:r>
              <a:rPr lang="en-US" dirty="0"/>
              <a:t>When data is written to the file, it will be written at the end of the file’s current contents.</a:t>
            </a:r>
          </a:p>
        </p:txBody>
      </p:sp>
    </p:spTree>
    <p:extLst>
      <p:ext uri="{BB962C8B-B14F-4D97-AF65-F5344CB8AC3E}">
        <p14:creationId xmlns:p14="http://schemas.microsoft.com/office/powerpoint/2010/main" val="129439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A5D-9DED-4C09-B108-A856281B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file myfile.txt contains some data, each in a separate 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76A6-E5E1-445D-AE96-F1137F2C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var_file</a:t>
            </a:r>
            <a:r>
              <a:rPr lang="en-US" dirty="0"/>
              <a:t> = open(‘myfile.txt', 'a’)</a:t>
            </a:r>
          </a:p>
          <a:p>
            <a:r>
              <a:rPr lang="en-US" dirty="0"/>
              <a:t> # appends three </a:t>
            </a:r>
            <a:r>
              <a:rPr lang="en-US" dirty="0" err="1"/>
              <a:t>addtional</a:t>
            </a:r>
            <a:r>
              <a:rPr lang="en-US" dirty="0"/>
              <a:t> lines to its existing contents</a:t>
            </a:r>
          </a:p>
          <a:p>
            <a:r>
              <a:rPr lang="en-US" dirty="0" err="1"/>
              <a:t>var_file.write</a:t>
            </a:r>
            <a:r>
              <a:rPr lang="en-US" dirty="0"/>
              <a:t>(‘welcome\n’)</a:t>
            </a:r>
          </a:p>
          <a:p>
            <a:r>
              <a:rPr lang="en-US" dirty="0" err="1"/>
              <a:t>var_file.write</a:t>
            </a:r>
            <a:r>
              <a:rPr lang="en-US" dirty="0"/>
              <a:t>(‘to \n')</a:t>
            </a:r>
          </a:p>
          <a:p>
            <a:r>
              <a:rPr lang="en-US" dirty="0" err="1"/>
              <a:t>var_file.write</a:t>
            </a:r>
            <a:r>
              <a:rPr lang="en-US" dirty="0"/>
              <a:t>(‘</a:t>
            </a:r>
            <a:r>
              <a:rPr lang="en-US" dirty="0" err="1"/>
              <a:t>Pythan</a:t>
            </a:r>
            <a:r>
              <a:rPr lang="en-US" dirty="0"/>
              <a:t>\n')</a:t>
            </a:r>
          </a:p>
          <a:p>
            <a:r>
              <a:rPr lang="en-US" dirty="0" err="1"/>
              <a:t>var_file.close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419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3599-E736-4E50-A6B5-F54F5DDA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and reading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733E-134B-4FDB-A246-BB7AEF34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Strings can be written directly to a file, but numbers must first be converted to strings.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str function in Python converts a value to a string.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def main():</a:t>
            </a:r>
          </a:p>
          <a:p>
            <a:pPr lvl="1"/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var_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open(‘intData.txt', 'w’)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= int(input('Enter a number: '))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num2 = int(input('Enter another number: '))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Write the numbers to the file.</a:t>
            </a:r>
          </a:p>
          <a:p>
            <a:pPr lvl="1"/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var_file.write(str(num1) + '\n’)</a:t>
            </a:r>
          </a:p>
          <a:p>
            <a:pPr lvl="1"/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var_file.write(str(num1) + '\n’)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var_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file.close()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print('Data written to intData.txt’)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Call the main function.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4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419F-8C48-4304-9606-1910D54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F53B-4A9B-458C-8ADA-21A594E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44E-4C95-4665-8F32-B9FFCA5C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1146-E92B-4298-BEC6-592AD4B7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that is stored in a file is frequently organized in records. </a:t>
            </a:r>
          </a:p>
          <a:p>
            <a:r>
              <a:rPr lang="en-US" dirty="0"/>
              <a:t>A record is a complete set of data about an item, and a field is an individual piece of data within a record.</a:t>
            </a:r>
          </a:p>
          <a:p>
            <a:r>
              <a:rPr lang="en-US" dirty="0"/>
              <a:t>A file's data is often organized into records and fields. A field is a single piece of data within a record.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57B0D-803A-491E-9694-AB10A534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45" y="3977949"/>
            <a:ext cx="3296110" cy="2333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CBE01-A81A-43F6-822B-01C2987D9329}"/>
              </a:ext>
            </a:extLst>
          </p:cNvPr>
          <p:cNvSpPr txBox="1"/>
          <p:nvPr/>
        </p:nvSpPr>
        <p:spPr>
          <a:xfrm>
            <a:off x="1030173" y="4368799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E.g., Assume we want to store employee data in a file. Each employee will have their own file. Each record will have fields like name, ID, and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7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3799-B603-4B17-B355-64F16C1B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1"/>
            <a:ext cx="10515600" cy="488664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def main():</a:t>
            </a:r>
          </a:p>
          <a:p>
            <a:r>
              <a:rPr lang="en-US" dirty="0"/>
              <a:t>       </a:t>
            </a:r>
            <a:r>
              <a:rPr lang="en-US" dirty="0" err="1"/>
              <a:t>num_emps</a:t>
            </a:r>
            <a:r>
              <a:rPr lang="en-US" dirty="0"/>
              <a:t> = int(input('How many employee' + \  'do you want to create? ‘))                     # Get the number of employee records to create.</a:t>
            </a:r>
          </a:p>
          <a:p>
            <a:r>
              <a:rPr lang="en-US" dirty="0"/>
              <a:t>      </a:t>
            </a:r>
            <a:r>
              <a:rPr lang="en-US" dirty="0" err="1"/>
              <a:t>emp_file</a:t>
            </a:r>
            <a:r>
              <a:rPr lang="en-US" dirty="0"/>
              <a:t> = open('employees.txt', 'w’)                                                                       # Open a file for writing.</a:t>
            </a:r>
          </a:p>
          <a:p>
            <a:r>
              <a:rPr lang="en-US" dirty="0"/>
              <a:t>      for count in range(1, </a:t>
            </a:r>
            <a:r>
              <a:rPr lang="en-US" dirty="0" err="1"/>
              <a:t>num_emps</a:t>
            </a:r>
            <a:r>
              <a:rPr lang="en-US" dirty="0"/>
              <a:t> + 1):                                                                       # Get each employee's data and write it to the file.</a:t>
            </a:r>
          </a:p>
          <a:p>
            <a:r>
              <a:rPr lang="en-US" dirty="0"/>
              <a:t>             print('Enter data for employee #', count, </a:t>
            </a:r>
            <a:r>
              <a:rPr lang="en-US" dirty="0" err="1"/>
              <a:t>sep</a:t>
            </a:r>
            <a:r>
              <a:rPr lang="en-US" dirty="0"/>
              <a:t>=‘’)                                              # Get the data for an employee.</a:t>
            </a:r>
          </a:p>
          <a:p>
            <a:r>
              <a:rPr lang="en-US" dirty="0"/>
              <a:t>             name = input('Name: ‘)</a:t>
            </a:r>
          </a:p>
          <a:p>
            <a:r>
              <a:rPr lang="en-US" dirty="0"/>
              <a:t>             </a:t>
            </a:r>
            <a:r>
              <a:rPr lang="en-US" dirty="0" err="1"/>
              <a:t>id_num</a:t>
            </a:r>
            <a:r>
              <a:rPr lang="en-US" dirty="0"/>
              <a:t> = input('ID number: ‘)</a:t>
            </a:r>
          </a:p>
          <a:p>
            <a:r>
              <a:rPr lang="en-US" dirty="0"/>
              <a:t>             dept = input('Department: ‘)</a:t>
            </a:r>
          </a:p>
          <a:p>
            <a:r>
              <a:rPr lang="en-US" dirty="0"/>
              <a:t>             </a:t>
            </a:r>
            <a:r>
              <a:rPr lang="en-US" dirty="0" err="1"/>
              <a:t>emp_file.write</a:t>
            </a:r>
            <a:r>
              <a:rPr lang="en-US" dirty="0"/>
              <a:t>(name + '\n’)                                                                                 # Write the data as a record to the file.</a:t>
            </a:r>
          </a:p>
          <a:p>
            <a:r>
              <a:rPr lang="en-US" dirty="0"/>
              <a:t>             </a:t>
            </a:r>
            <a:r>
              <a:rPr lang="en-US" dirty="0" err="1"/>
              <a:t>emp_file.write</a:t>
            </a:r>
            <a:r>
              <a:rPr lang="en-US" dirty="0"/>
              <a:t>(</a:t>
            </a:r>
            <a:r>
              <a:rPr lang="en-US" dirty="0" err="1"/>
              <a:t>id_num</a:t>
            </a:r>
            <a:r>
              <a:rPr lang="en-US" dirty="0"/>
              <a:t> + '\n’)</a:t>
            </a:r>
          </a:p>
          <a:p>
            <a:r>
              <a:rPr lang="en-US" dirty="0"/>
              <a:t>             </a:t>
            </a:r>
            <a:r>
              <a:rPr lang="en-US" dirty="0" err="1"/>
              <a:t>emp_file.write</a:t>
            </a:r>
            <a:r>
              <a:rPr lang="en-US" dirty="0"/>
              <a:t>(dept + '\n')</a:t>
            </a:r>
          </a:p>
          <a:p>
            <a:r>
              <a:rPr lang="en-US" dirty="0"/>
              <a:t>             print()                                                                                                                        # Display a blank line.</a:t>
            </a:r>
          </a:p>
          <a:p>
            <a:r>
              <a:rPr lang="en-US" dirty="0"/>
              <a:t>       </a:t>
            </a:r>
            <a:r>
              <a:rPr lang="en-US" dirty="0" err="1"/>
              <a:t>emp_file.close</a:t>
            </a:r>
            <a:r>
              <a:rPr lang="en-US" dirty="0"/>
              <a:t>()                                                                                                            # Close the file.</a:t>
            </a:r>
          </a:p>
          <a:p>
            <a:r>
              <a:rPr lang="en-US" dirty="0"/>
              <a:t>       print('Employee records written to employees.txt.')</a:t>
            </a:r>
          </a:p>
          <a:p>
            <a:r>
              <a:rPr lang="en-US" dirty="0"/>
              <a:t>main</a:t>
            </a:r>
            <a:r>
              <a:rPr lang="en-US"/>
              <a:t>()                                                                                                                                     </a:t>
            </a:r>
            <a:r>
              <a:rPr lang="en-US" dirty="0"/>
              <a:t># Call the main function.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8345-7F1A-421C-839C-39CE1050E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59"/>
          <a:stretch/>
        </p:blipFill>
        <p:spPr>
          <a:xfrm>
            <a:off x="1847606" y="230189"/>
            <a:ext cx="8049748" cy="10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3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962-4E45-4820-A1CE-6EA34059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901F-C45B-4468-A17D-4E9E0C13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far, No permanent storage was required because data written to memory (RAM) only required reference variables.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program ends, data in RAM/variables vanish.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If a program is to retain data between runs, it must have a mechanism for doing so.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Data is saved in a file, which is typically located on the hard disc of a computer.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1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5E8D-EFDC-4125-85BF-7D22D3AD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556-738B-4EDD-9E26-5E310995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you to work both text files and binary files</a:t>
            </a:r>
          </a:p>
          <a:p>
            <a:r>
              <a:rPr lang="en-US" dirty="0"/>
              <a:t>Text files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ASCII or Unicode encoding schemes are used to encode data in a text file. It doesn't matter if the file contains numbers; they're all encoded as characters.</a:t>
            </a:r>
            <a:endParaRPr lang="en-US" dirty="0"/>
          </a:p>
          <a:p>
            <a:r>
              <a:rPr lang="en-US" dirty="0"/>
              <a:t>Binary files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binary file contains unconverted (to text) data. A binary file contains data that only a program can read. As a result, a text editor cannot read binary files.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42EB-4827-42CC-828C-A27A5AA8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File Access Methods</a:t>
            </a:r>
            <a:endParaRPr lang="en-US" b="1" dirty="0"/>
          </a:p>
        </p:txBody>
      </p:sp>
      <p:pic>
        <p:nvPicPr>
          <p:cNvPr id="1026" name="Picture 2" descr="What is Sequential Access? | Webopedia">
            <a:extLst>
              <a:ext uri="{FF2B5EF4-FFF2-40B4-BE49-F238E27FC236}">
                <a16:creationId xmlns:a16="http://schemas.microsoft.com/office/drawing/2014/main" id="{67B83727-4BD5-4197-A599-9185826C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45" y="3577302"/>
            <a:ext cx="4730964" cy="328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86BB-F2CA-4F03-99DB-EEEC2E90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5670" cy="4351338"/>
          </a:xfrm>
        </p:spPr>
        <p:txBody>
          <a:bodyPr/>
          <a:lstStyle/>
          <a:p>
            <a:r>
              <a:rPr lang="en-US" b="0" i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Most programming languages </a:t>
            </a:r>
            <a:r>
              <a:rPr lang="en-US" b="0" i="0">
                <a:effectLst/>
                <a:latin typeface="Open Sans" panose="020B0606030504020204" pitchFamily="34" charset="0"/>
              </a:rPr>
              <a:t>support</a:t>
            </a:r>
            <a:r>
              <a:rPr lang="en-US" b="0" i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sequential</a:t>
            </a:r>
            <a:r>
              <a:rPr lang="en-US" b="0" i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direct</a:t>
            </a:r>
            <a:r>
              <a:rPr lang="en-US" b="0" i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 (random) file access.</a:t>
            </a:r>
          </a:p>
          <a:p>
            <a:r>
              <a:rPr lang="en-US">
                <a:solidFill>
                  <a:srgbClr val="252525"/>
                </a:solidFill>
                <a:latin typeface="Open Sans" panose="020B0606030504020204" pitchFamily="34" charset="0"/>
              </a:rPr>
              <a:t>Sequential File access:</a:t>
            </a:r>
          </a:p>
          <a:p>
            <a:pPr lvl="1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read data from the file's start to finish. To read data at the end of a file, you must first read all data before it. E.g., cassette tape players</a:t>
            </a:r>
          </a:p>
          <a:p>
            <a:r>
              <a:rPr lang="en-US">
                <a:solidFill>
                  <a:srgbClr val="252525"/>
                </a:solidFill>
                <a:latin typeface="Open Sans" panose="020B0606030504020204" pitchFamily="34" charset="0"/>
              </a:rPr>
              <a:t>Direct/Random file access:</a:t>
            </a:r>
          </a:p>
          <a:p>
            <a:pPr lvl="1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skip to any data in the file without reading the data before it and access data from any location. E.g., CD Player</a:t>
            </a:r>
          </a:p>
          <a:p>
            <a:pPr lvl="1"/>
            <a:endParaRPr lang="en-US">
              <a:solidFill>
                <a:srgbClr val="252525"/>
              </a:solidFill>
              <a:latin typeface="Open Sans" panose="020B0606030504020204" pitchFamily="34" charset="0"/>
            </a:endParaRPr>
          </a:p>
          <a:p>
            <a:pPr lvl="1"/>
            <a:endParaRPr lang="en-US" b="0" i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AF9-CFD4-4FA4-AD94-6DD5D6B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Filename, file extension, file object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8F6065-75D9-4C13-8F41-6F5A7A1F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08" y="4017196"/>
            <a:ext cx="4510215" cy="2669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2B01-B21A-42B2-854A-D96315F1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72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Filename: </a:t>
            </a:r>
          </a:p>
          <a:p>
            <a:pPr lvl="1"/>
            <a:r>
              <a:rPr lang="en-US" dirty="0"/>
              <a:t>Each operating system has its own rules for naming files, the fact that files are identified by a filename. E.g., </a:t>
            </a:r>
            <a:r>
              <a:rPr lang="en-US" dirty="0" err="1"/>
              <a:t>myfile</a:t>
            </a:r>
            <a:endParaRPr lang="en-US" dirty="0"/>
          </a:p>
          <a:p>
            <a:r>
              <a:rPr lang="en-US" dirty="0"/>
              <a:t>File extension: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File extension is a short sequences of characters that appear at the end of a filename preceded by a period. E.g., myfile.txt</a:t>
            </a:r>
          </a:p>
          <a:p>
            <a:r>
              <a:rPr lang="en-US" dirty="0"/>
              <a:t>File object: </a:t>
            </a:r>
          </a:p>
          <a:p>
            <a:pPr lvl="1"/>
            <a:r>
              <a:rPr lang="en-US" dirty="0"/>
              <a:t>a program's way of working with a file. A program variable points to the file object. This variable is used to perform file operations.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7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D8A-CF7C-43B8-BE90-1DA67E66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A832C-BBD5-447D-8275-15AC6B5C35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08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FEE8-EDE6-4F9D-98EF-9FC09071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2346-833B-4E79-B2E1-179C95E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syntax:</a:t>
            </a:r>
          </a:p>
          <a:p>
            <a:pPr lvl="1"/>
            <a:r>
              <a:rPr lang="nn-NO" dirty="0"/>
              <a:t>file_variable = open(filename, mode)</a:t>
            </a:r>
            <a:endParaRPr lang="en-US" dirty="0"/>
          </a:p>
          <a:p>
            <a:r>
              <a:rPr lang="en-US" dirty="0" err="1"/>
              <a:t>file_variable</a:t>
            </a:r>
            <a:r>
              <a:rPr lang="en-US" dirty="0"/>
              <a:t>: </a:t>
            </a:r>
            <a:r>
              <a:rPr lang="en-US" sz="2400" dirty="0"/>
              <a:t>is the name of the variable that will reference the file object.</a:t>
            </a:r>
            <a:endParaRPr lang="en-US" dirty="0"/>
          </a:p>
          <a:p>
            <a:r>
              <a:rPr lang="en-US" dirty="0"/>
              <a:t>Filename:  </a:t>
            </a:r>
            <a:r>
              <a:rPr lang="en-US" sz="2400" dirty="0"/>
              <a:t>is a string specifying the name of the file.</a:t>
            </a:r>
          </a:p>
          <a:p>
            <a:r>
              <a:rPr lang="en-US" dirty="0"/>
              <a:t>Mode: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9A627-6164-47F5-82E8-BE3F0757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59" y="4208192"/>
            <a:ext cx="824980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3B43-A71D-48BF-9A5D-0F30849A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and 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ED09-7F5D-4A3F-A8ED-3BEBFA2B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var_file</a:t>
            </a:r>
            <a:r>
              <a:rPr lang="en-US" dirty="0"/>
              <a:t> = open(‘myfile.txt', ‘r’)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this statement executes, the variable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var_file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reference a file object that can be used to read data from the “myfile.txt” file.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Remember: by default, the file’s path is the same as that of the program.</a:t>
            </a:r>
          </a:p>
          <a:p>
            <a:r>
              <a:rPr lang="en-US" dirty="0" err="1"/>
              <a:t>var_file</a:t>
            </a:r>
            <a:r>
              <a:rPr lang="en-US" dirty="0"/>
              <a:t> = open( r ‘c:\my documents\python\myfile.txt’, ‘r’)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 prefix indicates a raw string. The Python interpreter reads the backslashes as literal backslashes.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var_file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open(‘myfile.txt’, ‘w’)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ar_file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open(r ‘c:\my documents\python\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myfile.txt’,’w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’)</a:t>
            </a: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B91F1-B94E-4E76-8469-B17E91C78818}"/>
              </a:ext>
            </a:extLst>
          </p:cNvPr>
          <p:cNvSpPr txBox="1"/>
          <p:nvPr/>
        </p:nvSpPr>
        <p:spPr>
          <a:xfrm>
            <a:off x="497840" y="5988734"/>
            <a:ext cx="1135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When you use the 'w' mode to open an output file and a file with the specified filename already exists on the disk, the existing file will be erased and a new empty file with the same name will be created.</a:t>
            </a:r>
          </a:p>
        </p:txBody>
      </p:sp>
    </p:spTree>
    <p:extLst>
      <p:ext uri="{BB962C8B-B14F-4D97-AF65-F5344CB8AC3E}">
        <p14:creationId xmlns:p14="http://schemas.microsoft.com/office/powerpoint/2010/main" val="33372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1985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Programming Fundamentals</vt:lpstr>
      <vt:lpstr>Overview: File Handling</vt:lpstr>
      <vt:lpstr>Overview</vt:lpstr>
      <vt:lpstr>Types of Files</vt:lpstr>
      <vt:lpstr>File Access Methods</vt:lpstr>
      <vt:lpstr>Filename, file extension, file object</vt:lpstr>
      <vt:lpstr>File Operations</vt:lpstr>
      <vt:lpstr>1. Opening a file</vt:lpstr>
      <vt:lpstr>Example: creating and opening a file</vt:lpstr>
      <vt:lpstr>2. Writing data to a file</vt:lpstr>
      <vt:lpstr>Example: This program writes three lines of data</vt:lpstr>
      <vt:lpstr>Example: Reading data from file</vt:lpstr>
      <vt:lpstr>Use readline to read a line from a file. (A line is just a string of characters that ends in n.)</vt:lpstr>
      <vt:lpstr>Concatenating a newline to a string</vt:lpstr>
      <vt:lpstr>Striping: (\n)</vt:lpstr>
      <vt:lpstr>This program reads the contents of the file one line at a time and remove \n.</vt:lpstr>
      <vt:lpstr>Appending Data to an existing File</vt:lpstr>
      <vt:lpstr>Assume the file myfile.txt contains some data, each in a separate line:</vt:lpstr>
      <vt:lpstr>Writing and reading numeric Data</vt:lpstr>
      <vt:lpstr>Processing records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Adnan Amin</dc:creator>
  <cp:lastModifiedBy>Adnan Amin</cp:lastModifiedBy>
  <cp:revision>1</cp:revision>
  <dcterms:created xsi:type="dcterms:W3CDTF">2021-12-26T06:05:23Z</dcterms:created>
  <dcterms:modified xsi:type="dcterms:W3CDTF">2021-12-26T09:08:54Z</dcterms:modified>
</cp:coreProperties>
</file>