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2631F4-EC35-4F29-8FD0-632D8AB0D124}" v="1" dt="2021-12-26T09:24:42.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EE2631F4-EC35-4F29-8FD0-632D8AB0D124}"/>
    <pc:docChg chg="undo custSel addSld modSld">
      <pc:chgData name="Adnan Amin" userId="040c997b-cd49-4944-9f0b-7e25b6c79007" providerId="ADAL" clId="{EE2631F4-EC35-4F29-8FD0-632D8AB0D124}" dt="2021-12-26T10:07:44.392" v="686" actId="1076"/>
      <pc:docMkLst>
        <pc:docMk/>
      </pc:docMkLst>
      <pc:sldChg chg="addSp modSp mod">
        <pc:chgData name="Adnan Amin" userId="040c997b-cd49-4944-9f0b-7e25b6c79007" providerId="ADAL" clId="{EE2631F4-EC35-4F29-8FD0-632D8AB0D124}" dt="2021-12-26T09:25:24.528" v="213" actId="1076"/>
        <pc:sldMkLst>
          <pc:docMk/>
          <pc:sldMk cId="4089208005" sldId="257"/>
        </pc:sldMkLst>
        <pc:spChg chg="mod">
          <ac:chgData name="Adnan Amin" userId="040c997b-cd49-4944-9f0b-7e25b6c79007" providerId="ADAL" clId="{EE2631F4-EC35-4F29-8FD0-632D8AB0D124}" dt="2021-12-26T09:25:24.528" v="213" actId="1076"/>
          <ac:spMkLst>
            <pc:docMk/>
            <pc:sldMk cId="4089208005" sldId="257"/>
            <ac:spMk id="2" creationId="{AE4A2014-A56F-41C3-A201-FBCED26404D0}"/>
          </ac:spMkLst>
        </pc:spChg>
        <pc:spChg chg="mod">
          <ac:chgData name="Adnan Amin" userId="040c997b-cd49-4944-9f0b-7e25b6c79007" providerId="ADAL" clId="{EE2631F4-EC35-4F29-8FD0-632D8AB0D124}" dt="2021-12-26T09:22:02.014" v="169" actId="20577"/>
          <ac:spMkLst>
            <pc:docMk/>
            <pc:sldMk cId="4089208005" sldId="257"/>
            <ac:spMk id="3" creationId="{B551FFC6-7908-4C4C-B3F3-06793F98F543}"/>
          </ac:spMkLst>
        </pc:spChg>
        <pc:graphicFrameChg chg="add mod modGraphic">
          <ac:chgData name="Adnan Amin" userId="040c997b-cd49-4944-9f0b-7e25b6c79007" providerId="ADAL" clId="{EE2631F4-EC35-4F29-8FD0-632D8AB0D124}" dt="2021-12-26T09:24:43.653" v="212" actId="2161"/>
          <ac:graphicFrameMkLst>
            <pc:docMk/>
            <pc:sldMk cId="4089208005" sldId="257"/>
            <ac:graphicFrameMk id="4" creationId="{395A06FB-1326-4401-8493-BF5118252A10}"/>
          </ac:graphicFrameMkLst>
        </pc:graphicFrameChg>
      </pc:sldChg>
      <pc:sldChg chg="addSp delSp modSp new mod">
        <pc:chgData name="Adnan Amin" userId="040c997b-cd49-4944-9f0b-7e25b6c79007" providerId="ADAL" clId="{EE2631F4-EC35-4F29-8FD0-632D8AB0D124}" dt="2021-12-26T09:23:38.113" v="198" actId="14100"/>
        <pc:sldMkLst>
          <pc:docMk/>
          <pc:sldMk cId="1117815221" sldId="258"/>
        </pc:sldMkLst>
        <pc:spChg chg="mod">
          <ac:chgData name="Adnan Amin" userId="040c997b-cd49-4944-9f0b-7e25b6c79007" providerId="ADAL" clId="{EE2631F4-EC35-4F29-8FD0-632D8AB0D124}" dt="2021-12-26T09:23:35.155" v="197" actId="1076"/>
          <ac:spMkLst>
            <pc:docMk/>
            <pc:sldMk cId="1117815221" sldId="258"/>
            <ac:spMk id="2" creationId="{4AC71766-22A8-4D28-A9C0-B9E5DE401C2A}"/>
          </ac:spMkLst>
        </pc:spChg>
        <pc:spChg chg="del">
          <ac:chgData name="Adnan Amin" userId="040c997b-cd49-4944-9f0b-7e25b6c79007" providerId="ADAL" clId="{EE2631F4-EC35-4F29-8FD0-632D8AB0D124}" dt="2021-12-26T09:23:16.259" v="192" actId="478"/>
          <ac:spMkLst>
            <pc:docMk/>
            <pc:sldMk cId="1117815221" sldId="258"/>
            <ac:spMk id="3" creationId="{A37D16A6-76E2-413E-94BC-0E5260C90675}"/>
          </ac:spMkLst>
        </pc:spChg>
        <pc:picChg chg="add mod">
          <ac:chgData name="Adnan Amin" userId="040c997b-cd49-4944-9f0b-7e25b6c79007" providerId="ADAL" clId="{EE2631F4-EC35-4F29-8FD0-632D8AB0D124}" dt="2021-12-26T09:23:38.113" v="198" actId="14100"/>
          <ac:picMkLst>
            <pc:docMk/>
            <pc:sldMk cId="1117815221" sldId="258"/>
            <ac:picMk id="5" creationId="{103BD9C0-A0E4-41E5-AAE8-E9777BBC8464}"/>
          </ac:picMkLst>
        </pc:picChg>
      </pc:sldChg>
      <pc:sldChg chg="addSp modSp new mod">
        <pc:chgData name="Adnan Amin" userId="040c997b-cd49-4944-9f0b-7e25b6c79007" providerId="ADAL" clId="{EE2631F4-EC35-4F29-8FD0-632D8AB0D124}" dt="2021-12-26T09:29:57.657" v="448" actId="13822"/>
        <pc:sldMkLst>
          <pc:docMk/>
          <pc:sldMk cId="2665760865" sldId="259"/>
        </pc:sldMkLst>
        <pc:spChg chg="mod">
          <ac:chgData name="Adnan Amin" userId="040c997b-cd49-4944-9f0b-7e25b6c79007" providerId="ADAL" clId="{EE2631F4-EC35-4F29-8FD0-632D8AB0D124}" dt="2021-12-26T09:27:28.791" v="420" actId="113"/>
          <ac:spMkLst>
            <pc:docMk/>
            <pc:sldMk cId="2665760865" sldId="259"/>
            <ac:spMk id="2" creationId="{BE9E781E-EDCD-48C6-AD5C-3FC28267CAC2}"/>
          </ac:spMkLst>
        </pc:spChg>
        <pc:spChg chg="mod">
          <ac:chgData name="Adnan Amin" userId="040c997b-cd49-4944-9f0b-7e25b6c79007" providerId="ADAL" clId="{EE2631F4-EC35-4F29-8FD0-632D8AB0D124}" dt="2021-12-26T09:28:32.944" v="422" actId="404"/>
          <ac:spMkLst>
            <pc:docMk/>
            <pc:sldMk cId="2665760865" sldId="259"/>
            <ac:spMk id="3" creationId="{D7B0DBBA-0EE4-45FA-A391-B5103E753867}"/>
          </ac:spMkLst>
        </pc:spChg>
        <pc:spChg chg="add mod">
          <ac:chgData name="Adnan Amin" userId="040c997b-cd49-4944-9f0b-7e25b6c79007" providerId="ADAL" clId="{EE2631F4-EC35-4F29-8FD0-632D8AB0D124}" dt="2021-12-26T09:29:57.657" v="448" actId="13822"/>
          <ac:spMkLst>
            <pc:docMk/>
            <pc:sldMk cId="2665760865" sldId="259"/>
            <ac:spMk id="5" creationId="{315A914A-2120-49D7-B569-93242E99364C}"/>
          </ac:spMkLst>
        </pc:spChg>
      </pc:sldChg>
      <pc:sldChg chg="addSp modSp new mod">
        <pc:chgData name="Adnan Amin" userId="040c997b-cd49-4944-9f0b-7e25b6c79007" providerId="ADAL" clId="{EE2631F4-EC35-4F29-8FD0-632D8AB0D124}" dt="2021-12-26T09:31:55.659" v="563" actId="1076"/>
        <pc:sldMkLst>
          <pc:docMk/>
          <pc:sldMk cId="3369283286" sldId="260"/>
        </pc:sldMkLst>
        <pc:spChg chg="mod">
          <ac:chgData name="Adnan Amin" userId="040c997b-cd49-4944-9f0b-7e25b6c79007" providerId="ADAL" clId="{EE2631F4-EC35-4F29-8FD0-632D8AB0D124}" dt="2021-12-26T09:30:09.482" v="451" actId="20577"/>
          <ac:spMkLst>
            <pc:docMk/>
            <pc:sldMk cId="3369283286" sldId="260"/>
            <ac:spMk id="2" creationId="{50E2A90D-DAB5-4704-8EDD-392C9B4F90BF}"/>
          </ac:spMkLst>
        </pc:spChg>
        <pc:spChg chg="mod">
          <ac:chgData name="Adnan Amin" userId="040c997b-cd49-4944-9f0b-7e25b6c79007" providerId="ADAL" clId="{EE2631F4-EC35-4F29-8FD0-632D8AB0D124}" dt="2021-12-26T09:31:11.633" v="554" actId="27636"/>
          <ac:spMkLst>
            <pc:docMk/>
            <pc:sldMk cId="3369283286" sldId="260"/>
            <ac:spMk id="3" creationId="{28DA3651-A676-44D6-8EEA-E7302ADDADD3}"/>
          </ac:spMkLst>
        </pc:spChg>
        <pc:spChg chg="add mod">
          <ac:chgData name="Adnan Amin" userId="040c997b-cd49-4944-9f0b-7e25b6c79007" providerId="ADAL" clId="{EE2631F4-EC35-4F29-8FD0-632D8AB0D124}" dt="2021-12-26T09:31:55.659" v="563" actId="1076"/>
          <ac:spMkLst>
            <pc:docMk/>
            <pc:sldMk cId="3369283286" sldId="260"/>
            <ac:spMk id="5" creationId="{4BD867BB-B836-44FB-A245-5AD5CE0D7847}"/>
          </ac:spMkLst>
        </pc:spChg>
      </pc:sldChg>
      <pc:sldChg chg="addSp modSp new mod">
        <pc:chgData name="Adnan Amin" userId="040c997b-cd49-4944-9f0b-7e25b6c79007" providerId="ADAL" clId="{EE2631F4-EC35-4F29-8FD0-632D8AB0D124}" dt="2021-12-26T10:07:44.392" v="686" actId="1076"/>
        <pc:sldMkLst>
          <pc:docMk/>
          <pc:sldMk cId="3933763742" sldId="261"/>
        </pc:sldMkLst>
        <pc:spChg chg="mod">
          <ac:chgData name="Adnan Amin" userId="040c997b-cd49-4944-9f0b-7e25b6c79007" providerId="ADAL" clId="{EE2631F4-EC35-4F29-8FD0-632D8AB0D124}" dt="2021-12-26T10:05:52.962" v="568" actId="113"/>
          <ac:spMkLst>
            <pc:docMk/>
            <pc:sldMk cId="3933763742" sldId="261"/>
            <ac:spMk id="2" creationId="{55AC779F-C030-408F-A502-00EC327D422E}"/>
          </ac:spMkLst>
        </pc:spChg>
        <pc:spChg chg="mod">
          <ac:chgData name="Adnan Amin" userId="040c997b-cd49-4944-9f0b-7e25b6c79007" providerId="ADAL" clId="{EE2631F4-EC35-4F29-8FD0-632D8AB0D124}" dt="2021-12-26T10:06:52.662" v="679" actId="20577"/>
          <ac:spMkLst>
            <pc:docMk/>
            <pc:sldMk cId="3933763742" sldId="261"/>
            <ac:spMk id="3" creationId="{B8BCF5AE-82CE-4E0D-A155-99ED4948362E}"/>
          </ac:spMkLst>
        </pc:spChg>
        <pc:spChg chg="add mod">
          <ac:chgData name="Adnan Amin" userId="040c997b-cd49-4944-9f0b-7e25b6c79007" providerId="ADAL" clId="{EE2631F4-EC35-4F29-8FD0-632D8AB0D124}" dt="2021-12-26T10:07:44.392" v="686" actId="1076"/>
          <ac:spMkLst>
            <pc:docMk/>
            <pc:sldMk cId="3933763742" sldId="261"/>
            <ac:spMk id="5" creationId="{45471CA3-1747-46CC-A6B1-8841153254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A141-D892-406E-BD6F-3272A4174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57F53-C429-490E-9933-919798902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CE16D-6F8C-48CF-96CB-6FE2DAB88175}"/>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5" name="Footer Placeholder 4">
            <a:extLst>
              <a:ext uri="{FF2B5EF4-FFF2-40B4-BE49-F238E27FC236}">
                <a16:creationId xmlns:a16="http://schemas.microsoft.com/office/drawing/2014/main" id="{6F807014-0604-475B-A0FF-49F78411E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8D835-4852-42F1-952A-4C31EC4D975B}"/>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355357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D56B-A9DC-4077-8077-91CD06D8CC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00233E-B8A4-463B-A4FF-C30A5B0C2A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25201-A2D2-4DB5-8291-720A4BDB7C72}"/>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5" name="Footer Placeholder 4">
            <a:extLst>
              <a:ext uri="{FF2B5EF4-FFF2-40B4-BE49-F238E27FC236}">
                <a16:creationId xmlns:a16="http://schemas.microsoft.com/office/drawing/2014/main" id="{909E7169-70E2-4D9B-83EB-E691C81BE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B435-B9B6-45AF-946F-363BC01FF6AE}"/>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2105590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AD3EA-E194-4EF7-8695-55172BE7F3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34D21-F4D9-4165-99FE-B9D8C4C7B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FD99E-708E-49C7-AB4D-7A748C4D6456}"/>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5" name="Footer Placeholder 4">
            <a:extLst>
              <a:ext uri="{FF2B5EF4-FFF2-40B4-BE49-F238E27FC236}">
                <a16:creationId xmlns:a16="http://schemas.microsoft.com/office/drawing/2014/main" id="{5133C7DD-6138-49D6-BC54-13696D997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83AD0-7A3B-4042-81AE-9A176BA95572}"/>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310214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EFF2-2B0D-4B7A-B58A-528BEF782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7C366-1050-401B-B773-9461AB5B12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A0F40-8234-45E6-9A9B-53840AE6AF24}"/>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5" name="Footer Placeholder 4">
            <a:extLst>
              <a:ext uri="{FF2B5EF4-FFF2-40B4-BE49-F238E27FC236}">
                <a16:creationId xmlns:a16="http://schemas.microsoft.com/office/drawing/2014/main" id="{CFA21546-B3A9-40EB-BC3A-5FA38201C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7C0F0-E2BC-40CE-8603-D093786C8EB1}"/>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215810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9402-C9AB-4D70-B23C-3D4A5369D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E58B9-EF80-470C-B18B-447B48EDE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29232-D4A8-4536-A9E8-DF8D8F950038}"/>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5" name="Footer Placeholder 4">
            <a:extLst>
              <a:ext uri="{FF2B5EF4-FFF2-40B4-BE49-F238E27FC236}">
                <a16:creationId xmlns:a16="http://schemas.microsoft.com/office/drawing/2014/main" id="{7ABA04C7-639F-4C54-9007-DBCD97307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1C14E-CC9C-4009-8DCE-6FF6DB36B476}"/>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242439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024F-1E2C-4D1B-93B6-38573F61E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A9AA9-6C2A-40B7-A122-75D14A72FD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6A6D96-04CD-4E87-B432-3827973889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37B0BF-44EA-413F-A3A7-5720612F8B63}"/>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6" name="Footer Placeholder 5">
            <a:extLst>
              <a:ext uri="{FF2B5EF4-FFF2-40B4-BE49-F238E27FC236}">
                <a16:creationId xmlns:a16="http://schemas.microsoft.com/office/drawing/2014/main" id="{0C871C66-BAD3-49BB-9B20-58321B000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017FE-1269-443E-A4BF-1CAE2CBEADA7}"/>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369532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3E2F-7650-4E1D-BFA8-2C5FFF8580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F47BA-3A9A-45F8-8866-A8F8FE53F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5C8FE-1912-415B-A98D-65EC24567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06D783-2418-4E1A-BBD5-ED2E42775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5FE7D2-0473-4F13-9284-083A58A20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C51704-E53F-4603-9417-D1F95535EA25}"/>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8" name="Footer Placeholder 7">
            <a:extLst>
              <a:ext uri="{FF2B5EF4-FFF2-40B4-BE49-F238E27FC236}">
                <a16:creationId xmlns:a16="http://schemas.microsoft.com/office/drawing/2014/main" id="{C249B72B-48CF-44F9-BF8E-A180F1641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806425-C847-4905-A71E-6850F8C8BA9E}"/>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228877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67F5-0FED-4AA2-A780-101010FA42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5D1F0-3B2F-44C0-87D7-AA7F7C3FB82F}"/>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4" name="Footer Placeholder 3">
            <a:extLst>
              <a:ext uri="{FF2B5EF4-FFF2-40B4-BE49-F238E27FC236}">
                <a16:creationId xmlns:a16="http://schemas.microsoft.com/office/drawing/2014/main" id="{092112BB-4C78-4240-9888-F4CACC2199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57E836-4DD4-4949-BEBE-5F0C13F196B4}"/>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12918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875E02-60CE-4B8A-B173-6810A71319FF}"/>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3" name="Footer Placeholder 2">
            <a:extLst>
              <a:ext uri="{FF2B5EF4-FFF2-40B4-BE49-F238E27FC236}">
                <a16:creationId xmlns:a16="http://schemas.microsoft.com/office/drawing/2014/main" id="{832F2C9C-8978-481A-92F4-A8EB111CA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128A8-EA82-402E-9163-EFDB6C8857F6}"/>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332609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63C0-6D3C-4940-A031-FFA7D8E04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F71B2A-E982-4CE5-92D6-4D0A1E2A3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63E4C9-B13D-4F28-BD53-D2F93B3EA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9C07E-051D-45A8-9BB1-84606E757538}"/>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6" name="Footer Placeholder 5">
            <a:extLst>
              <a:ext uri="{FF2B5EF4-FFF2-40B4-BE49-F238E27FC236}">
                <a16:creationId xmlns:a16="http://schemas.microsoft.com/office/drawing/2014/main" id="{AEAC5074-D88D-4878-B051-1842F39F6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A2A16-DD19-454E-B3C9-776FB0C9A573}"/>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233663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9DAF-D564-40FD-8EA7-4ED8868C6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C891F-0B06-4BB6-9241-91B133E5F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965C9A-100B-492A-B431-EC1A6A335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8CE91-CD0C-4600-A11A-A7B764AFC3D9}"/>
              </a:ext>
            </a:extLst>
          </p:cNvPr>
          <p:cNvSpPr>
            <a:spLocks noGrp="1"/>
          </p:cNvSpPr>
          <p:nvPr>
            <p:ph type="dt" sz="half" idx="10"/>
          </p:nvPr>
        </p:nvSpPr>
        <p:spPr/>
        <p:txBody>
          <a:bodyPr/>
          <a:lstStyle/>
          <a:p>
            <a:fld id="{2C96246A-B979-4B91-942E-059086CBD73C}" type="datetimeFigureOut">
              <a:rPr lang="en-US" smtClean="0"/>
              <a:t>12/26/2021</a:t>
            </a:fld>
            <a:endParaRPr lang="en-US"/>
          </a:p>
        </p:txBody>
      </p:sp>
      <p:sp>
        <p:nvSpPr>
          <p:cNvPr id="6" name="Footer Placeholder 5">
            <a:extLst>
              <a:ext uri="{FF2B5EF4-FFF2-40B4-BE49-F238E27FC236}">
                <a16:creationId xmlns:a16="http://schemas.microsoft.com/office/drawing/2014/main" id="{0314236C-4121-4B6B-BADF-ED861BE35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81B3C-ADDC-4493-9AF5-D0E5E4C56D9A}"/>
              </a:ext>
            </a:extLst>
          </p:cNvPr>
          <p:cNvSpPr>
            <a:spLocks noGrp="1"/>
          </p:cNvSpPr>
          <p:nvPr>
            <p:ph type="sldNum" sz="quarter" idx="12"/>
          </p:nvPr>
        </p:nvSpPr>
        <p:spPr/>
        <p:txBody>
          <a:bodyPr/>
          <a:lstStyle/>
          <a:p>
            <a:fld id="{E54C831F-F299-48D2-9574-15137610B1A9}" type="slidenum">
              <a:rPr lang="en-US" smtClean="0"/>
              <a:t>‹#›</a:t>
            </a:fld>
            <a:endParaRPr lang="en-US"/>
          </a:p>
        </p:txBody>
      </p:sp>
    </p:spTree>
    <p:extLst>
      <p:ext uri="{BB962C8B-B14F-4D97-AF65-F5344CB8AC3E}">
        <p14:creationId xmlns:p14="http://schemas.microsoft.com/office/powerpoint/2010/main" val="76434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9DC9B-0C20-4C3A-AF14-8DD3C8A2D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9E49F3-1FA1-4C52-A01B-6BB5B1C5E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491BC-C639-40C3-BB95-DE4E684C8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6246A-B979-4B91-942E-059086CBD73C}" type="datetimeFigureOut">
              <a:rPr lang="en-US" smtClean="0"/>
              <a:t>12/26/2021</a:t>
            </a:fld>
            <a:endParaRPr lang="en-US"/>
          </a:p>
        </p:txBody>
      </p:sp>
      <p:sp>
        <p:nvSpPr>
          <p:cNvPr id="5" name="Footer Placeholder 4">
            <a:extLst>
              <a:ext uri="{FF2B5EF4-FFF2-40B4-BE49-F238E27FC236}">
                <a16:creationId xmlns:a16="http://schemas.microsoft.com/office/drawing/2014/main" id="{4AE55C13-D2AF-4464-8FC5-60C851EF8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440FBA-0492-4852-8F62-0F792D982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C831F-F299-48D2-9574-15137610B1A9}" type="slidenum">
              <a:rPr lang="en-US" smtClean="0"/>
              <a:t>‹#›</a:t>
            </a:fld>
            <a:endParaRPr lang="en-US"/>
          </a:p>
        </p:txBody>
      </p:sp>
    </p:spTree>
    <p:extLst>
      <p:ext uri="{BB962C8B-B14F-4D97-AF65-F5344CB8AC3E}">
        <p14:creationId xmlns:p14="http://schemas.microsoft.com/office/powerpoint/2010/main" val="628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764F-2D37-4046-9B34-B279296D6F11}"/>
              </a:ext>
            </a:extLst>
          </p:cNvPr>
          <p:cNvSpPr>
            <a:spLocks noGrp="1"/>
          </p:cNvSpPr>
          <p:nvPr>
            <p:ph type="ctrTitle"/>
          </p:nvPr>
        </p:nvSpPr>
        <p:spPr/>
        <p:txBody>
          <a:bodyPr/>
          <a:lstStyle/>
          <a:p>
            <a:r>
              <a:rPr lang="en-US" dirty="0"/>
              <a:t>Programming Fundamentals</a:t>
            </a:r>
          </a:p>
        </p:txBody>
      </p:sp>
      <p:sp>
        <p:nvSpPr>
          <p:cNvPr id="3" name="Subtitle 2">
            <a:extLst>
              <a:ext uri="{FF2B5EF4-FFF2-40B4-BE49-F238E27FC236}">
                <a16:creationId xmlns:a16="http://schemas.microsoft.com/office/drawing/2014/main" id="{45B4FB26-6C49-45B0-8451-E9540FA5621E}"/>
              </a:ext>
            </a:extLst>
          </p:cNvPr>
          <p:cNvSpPr>
            <a:spLocks noGrp="1"/>
          </p:cNvSpPr>
          <p:nvPr>
            <p:ph type="subTitle" idx="1"/>
          </p:nvPr>
        </p:nvSpPr>
        <p:spPr/>
        <p:txBody>
          <a:bodyPr/>
          <a:lstStyle/>
          <a:p>
            <a:r>
              <a:rPr lang="en-US" dirty="0"/>
              <a:t>BY</a:t>
            </a:r>
          </a:p>
          <a:p>
            <a:r>
              <a:rPr lang="en-US" dirty="0"/>
              <a:t>Adnan Amin</a:t>
            </a:r>
          </a:p>
          <a:p>
            <a:r>
              <a:rPr lang="en-US" dirty="0"/>
              <a:t>Lecturer, </a:t>
            </a:r>
            <a:r>
              <a:rPr lang="en-US" dirty="0" err="1"/>
              <a:t>IMSciences</a:t>
            </a:r>
            <a:endParaRPr lang="en-US" dirty="0"/>
          </a:p>
        </p:txBody>
      </p:sp>
    </p:spTree>
    <p:extLst>
      <p:ext uri="{BB962C8B-B14F-4D97-AF65-F5344CB8AC3E}">
        <p14:creationId xmlns:p14="http://schemas.microsoft.com/office/powerpoint/2010/main" val="390701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2014-A56F-41C3-A201-FBCED26404D0}"/>
              </a:ext>
            </a:extLst>
          </p:cNvPr>
          <p:cNvSpPr>
            <a:spLocks noGrp="1"/>
          </p:cNvSpPr>
          <p:nvPr>
            <p:ph type="title"/>
          </p:nvPr>
        </p:nvSpPr>
        <p:spPr>
          <a:xfrm>
            <a:off x="838200" y="86677"/>
            <a:ext cx="10515600" cy="1325563"/>
          </a:xfrm>
        </p:spPr>
        <p:txBody>
          <a:bodyPr/>
          <a:lstStyle/>
          <a:p>
            <a:r>
              <a:rPr lang="en-US" b="1" dirty="0"/>
              <a:t>Exceptions</a:t>
            </a:r>
          </a:p>
        </p:txBody>
      </p:sp>
      <p:sp>
        <p:nvSpPr>
          <p:cNvPr id="3" name="Content Placeholder 2">
            <a:extLst>
              <a:ext uri="{FF2B5EF4-FFF2-40B4-BE49-F238E27FC236}">
                <a16:creationId xmlns:a16="http://schemas.microsoft.com/office/drawing/2014/main" id="{B551FFC6-7908-4C4C-B3F3-06793F98F543}"/>
              </a:ext>
            </a:extLst>
          </p:cNvPr>
          <p:cNvSpPr>
            <a:spLocks noGrp="1"/>
          </p:cNvSpPr>
          <p:nvPr>
            <p:ph idx="1"/>
          </p:nvPr>
        </p:nvSpPr>
        <p:spPr>
          <a:xfrm>
            <a:off x="838200" y="1412240"/>
            <a:ext cx="10515600" cy="5201920"/>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An exception is a program error that causes the program to crash. Try/except allows you to gracefully handle exceptions.</a:t>
            </a:r>
            <a:endParaRPr lang="en-US" sz="2400" dirty="0">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Calibri" panose="020F0502020204030204" pitchFamily="34" charset="0"/>
                <a:ea typeface="Calibri" panose="020F0502020204030204" pitchFamily="34" charset="0"/>
                <a:cs typeface="Arial" panose="020B0604020202020204" pitchFamily="34" charset="0"/>
              </a:rPr>
              <a:t>For example:</a:t>
            </a:r>
          </a:p>
          <a:p>
            <a:pPr lvl="1"/>
            <a:r>
              <a:rPr lang="en-US" sz="2000" dirty="0">
                <a:latin typeface="Calibri" panose="020F0502020204030204" pitchFamily="34" charset="0"/>
                <a:ea typeface="Calibri" panose="020F0502020204030204" pitchFamily="34" charset="0"/>
                <a:cs typeface="Arial" panose="020B0604020202020204" pitchFamily="34" charset="0"/>
              </a:rPr>
              <a:t>A number divided by zero</a:t>
            </a:r>
          </a:p>
          <a:p>
            <a:r>
              <a:rPr lang="en-US" sz="2400" dirty="0">
                <a:effectLst/>
                <a:latin typeface="Calibri" panose="020F0502020204030204" pitchFamily="34" charset="0"/>
                <a:ea typeface="Calibri" panose="020F0502020204030204" pitchFamily="34" charset="0"/>
                <a:cs typeface="Arial" panose="020B0604020202020204" pitchFamily="34" charset="0"/>
              </a:rPr>
              <a:t>It is your responsibility to write code that responds to exceptions when they are raised and prevents the program from crashing unexpectedly. </a:t>
            </a:r>
          </a:p>
          <a:p>
            <a:r>
              <a:rPr lang="en-US" sz="2400" dirty="0">
                <a:effectLst/>
                <a:latin typeface="Calibri" panose="020F0502020204030204" pitchFamily="34" charset="0"/>
                <a:ea typeface="Calibri" panose="020F0502020204030204" pitchFamily="34" charset="0"/>
                <a:cs typeface="Arial" panose="020B0604020202020204" pitchFamily="34" charset="0"/>
              </a:rPr>
              <a:t>Technique is used is known as exception handler, and it is written using the try/except syntax.</a:t>
            </a:r>
          </a:p>
          <a:p>
            <a:r>
              <a:rPr lang="en-US" sz="2400" dirty="0">
                <a:effectLst/>
                <a:latin typeface="Calibri" panose="020F0502020204030204" pitchFamily="34" charset="0"/>
                <a:ea typeface="Calibri" panose="020F0502020204030204" pitchFamily="34" charset="0"/>
                <a:cs typeface="Arial" panose="020B0604020202020204" pitchFamily="34" charset="0"/>
              </a:rPr>
              <a:t>Syntax: </a:t>
            </a:r>
          </a:p>
          <a:p>
            <a:pPr lvl="1"/>
            <a:r>
              <a:rPr lang="en-US" sz="2000" dirty="0">
                <a:latin typeface="Calibri" panose="020F0502020204030204" pitchFamily="34" charset="0"/>
                <a:ea typeface="Calibri" panose="020F0502020204030204" pitchFamily="34" charset="0"/>
                <a:cs typeface="Arial" panose="020B0604020202020204" pitchFamily="34" charset="0"/>
              </a:rPr>
              <a:t>Try:</a:t>
            </a:r>
          </a:p>
          <a:p>
            <a:pPr lvl="2"/>
            <a:r>
              <a:rPr lang="en-US" sz="1600" dirty="0">
                <a:effectLst/>
                <a:latin typeface="Calibri" panose="020F0502020204030204" pitchFamily="34" charset="0"/>
                <a:ea typeface="Calibri" panose="020F0502020204030204" pitchFamily="34" charset="0"/>
                <a:cs typeface="Arial" panose="020B0604020202020204" pitchFamily="34" charset="0"/>
              </a:rPr>
              <a:t>Statement 1</a:t>
            </a:r>
          </a:p>
          <a:p>
            <a:pPr lvl="2"/>
            <a:r>
              <a:rPr lang="en-US" sz="1600" dirty="0">
                <a:latin typeface="Calibri" panose="020F0502020204030204" pitchFamily="34" charset="0"/>
                <a:ea typeface="Calibri" panose="020F0502020204030204" pitchFamily="34" charset="0"/>
                <a:cs typeface="Arial" panose="020B0604020202020204" pitchFamily="34" charset="0"/>
              </a:rPr>
              <a:t>Statement N</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except </a:t>
            </a:r>
            <a:r>
              <a:rPr lang="en-US" sz="2000" dirty="0" err="1">
                <a:effectLst/>
                <a:latin typeface="Calibri" panose="020F0502020204030204" pitchFamily="34" charset="0"/>
                <a:ea typeface="Calibri" panose="020F0502020204030204" pitchFamily="34" charset="0"/>
                <a:cs typeface="Arial" panose="020B0604020202020204" pitchFamily="34" charset="0"/>
              </a:rPr>
              <a:t>ExceptionName</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2"/>
            <a:r>
              <a:rPr lang="en-US" sz="1600" dirty="0">
                <a:effectLst/>
                <a:latin typeface="Calibri" panose="020F0502020204030204" pitchFamily="34" charset="0"/>
                <a:ea typeface="Calibri" panose="020F0502020204030204" pitchFamily="34" charset="0"/>
                <a:cs typeface="Arial" panose="020B0604020202020204" pitchFamily="34" charset="0"/>
              </a:rPr>
              <a:t>Statement</a:t>
            </a:r>
            <a:r>
              <a:rPr lang="en-US" sz="1600" dirty="0">
                <a:latin typeface="Calibri" panose="020F0502020204030204" pitchFamily="34" charset="0"/>
                <a:ea typeface="Calibri" panose="020F0502020204030204" pitchFamily="34" charset="0"/>
                <a:cs typeface="Arial" panose="020B0604020202020204" pitchFamily="34" charset="0"/>
              </a:rPr>
              <a:t>(s)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395A06FB-1326-4401-8493-BF5118252A10}"/>
              </a:ext>
            </a:extLst>
          </p:cNvPr>
          <p:cNvGraphicFramePr>
            <a:graphicFrameLocks noGrp="1"/>
          </p:cNvGraphicFramePr>
          <p:nvPr>
            <p:extLst>
              <p:ext uri="{D42A27DB-BD31-4B8C-83A1-F6EECF244321}">
                <p14:modId xmlns:p14="http://schemas.microsoft.com/office/powerpoint/2010/main" val="1142323693"/>
              </p:ext>
            </p:extLst>
          </p:nvPr>
        </p:nvGraphicFramePr>
        <p:xfrm>
          <a:off x="5831840" y="5074920"/>
          <a:ext cx="4064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926094077"/>
                    </a:ext>
                  </a:extLst>
                </a:gridCol>
                <a:gridCol w="2032000">
                  <a:extLst>
                    <a:ext uri="{9D8B030D-6E8A-4147-A177-3AD203B41FA5}">
                      <a16:colId xmlns:a16="http://schemas.microsoft.com/office/drawing/2014/main" val="3902241341"/>
                    </a:ext>
                  </a:extLst>
                </a:gridCol>
              </a:tblGrid>
              <a:tr h="370840">
                <a:tc>
                  <a:txBody>
                    <a:bodyPr/>
                    <a:lstStyle/>
                    <a:p>
                      <a:r>
                        <a:rPr lang="en-US" dirty="0" err="1"/>
                        <a:t>IOError</a:t>
                      </a:r>
                      <a:endParaRPr lang="en-US" dirty="0"/>
                    </a:p>
                  </a:txBody>
                  <a:tcPr/>
                </a:tc>
                <a:tc>
                  <a:txBody>
                    <a:bodyPr/>
                    <a:lstStyle/>
                    <a:p>
                      <a:endParaRPr lang="en-US" dirty="0"/>
                    </a:p>
                  </a:txBody>
                  <a:tcPr/>
                </a:tc>
                <a:extLst>
                  <a:ext uri="{0D108BD9-81ED-4DB2-BD59-A6C34878D82A}">
                    <a16:rowId xmlns:a16="http://schemas.microsoft.com/office/drawing/2014/main" val="1075092220"/>
                  </a:ext>
                </a:extLst>
              </a:tr>
              <a:tr h="370840">
                <a:tc>
                  <a:txBody>
                    <a:bodyPr/>
                    <a:lstStyle/>
                    <a:p>
                      <a:r>
                        <a:rPr lang="en-US" dirty="0" err="1"/>
                        <a:t>ValueError</a:t>
                      </a:r>
                      <a:endParaRPr lang="en-US" dirty="0"/>
                    </a:p>
                  </a:txBody>
                  <a:tcPr/>
                </a:tc>
                <a:tc>
                  <a:txBody>
                    <a:bodyPr/>
                    <a:lstStyle/>
                    <a:p>
                      <a:endParaRPr lang="en-US" dirty="0"/>
                    </a:p>
                  </a:txBody>
                  <a:tcPr/>
                </a:tc>
                <a:extLst>
                  <a:ext uri="{0D108BD9-81ED-4DB2-BD59-A6C34878D82A}">
                    <a16:rowId xmlns:a16="http://schemas.microsoft.com/office/drawing/2014/main" val="21444522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51220584"/>
                  </a:ext>
                </a:extLst>
              </a:tr>
            </a:tbl>
          </a:graphicData>
        </a:graphic>
      </p:graphicFrame>
    </p:spTree>
    <p:extLst>
      <p:ext uri="{BB962C8B-B14F-4D97-AF65-F5344CB8AC3E}">
        <p14:creationId xmlns:p14="http://schemas.microsoft.com/office/powerpoint/2010/main" val="408920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1766-22A8-4D28-A9C0-B9E5DE401C2A}"/>
              </a:ext>
            </a:extLst>
          </p:cNvPr>
          <p:cNvSpPr>
            <a:spLocks noGrp="1"/>
          </p:cNvSpPr>
          <p:nvPr>
            <p:ph type="title"/>
          </p:nvPr>
        </p:nvSpPr>
        <p:spPr>
          <a:xfrm>
            <a:off x="838200" y="0"/>
            <a:ext cx="10515600" cy="1325563"/>
          </a:xfrm>
        </p:spPr>
        <p:txBody>
          <a:bodyPr/>
          <a:lstStyle/>
          <a:p>
            <a:r>
              <a:rPr lang="en-US" dirty="0"/>
              <a:t>Exception Handler</a:t>
            </a:r>
          </a:p>
        </p:txBody>
      </p:sp>
      <p:pic>
        <p:nvPicPr>
          <p:cNvPr id="5" name="Picture 4">
            <a:extLst>
              <a:ext uri="{FF2B5EF4-FFF2-40B4-BE49-F238E27FC236}">
                <a16:creationId xmlns:a16="http://schemas.microsoft.com/office/drawing/2014/main" id="{103BD9C0-A0E4-41E5-AAE8-E9777BBC8464}"/>
              </a:ext>
            </a:extLst>
          </p:cNvPr>
          <p:cNvPicPr>
            <a:picLocks noChangeAspect="1"/>
          </p:cNvPicPr>
          <p:nvPr/>
        </p:nvPicPr>
        <p:blipFill>
          <a:blip r:embed="rId2"/>
          <a:stretch>
            <a:fillRect/>
          </a:stretch>
        </p:blipFill>
        <p:spPr>
          <a:xfrm>
            <a:off x="913846" y="1249680"/>
            <a:ext cx="10820954" cy="5243195"/>
          </a:xfrm>
          <a:prstGeom prst="rect">
            <a:avLst/>
          </a:prstGeom>
        </p:spPr>
      </p:pic>
    </p:spTree>
    <p:extLst>
      <p:ext uri="{BB962C8B-B14F-4D97-AF65-F5344CB8AC3E}">
        <p14:creationId xmlns:p14="http://schemas.microsoft.com/office/powerpoint/2010/main" val="111781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781E-EDCD-48C6-AD5C-3FC28267CAC2}"/>
              </a:ext>
            </a:extLst>
          </p:cNvPr>
          <p:cNvSpPr>
            <a:spLocks noGrp="1"/>
          </p:cNvSpPr>
          <p:nvPr>
            <p:ph type="title"/>
          </p:nvPr>
        </p:nvSpPr>
        <p:spPr/>
        <p:txBody>
          <a:bodyPr/>
          <a:lstStyle/>
          <a:p>
            <a:r>
              <a:rPr lang="en-US" b="1" dirty="0"/>
              <a:t>Handling Multiple exceptions</a:t>
            </a:r>
          </a:p>
        </p:txBody>
      </p:sp>
      <p:sp>
        <p:nvSpPr>
          <p:cNvPr id="3" name="Content Placeholder 2">
            <a:extLst>
              <a:ext uri="{FF2B5EF4-FFF2-40B4-BE49-F238E27FC236}">
                <a16:creationId xmlns:a16="http://schemas.microsoft.com/office/drawing/2014/main" id="{D7B0DBBA-0EE4-45FA-A391-B5103E753867}"/>
              </a:ext>
            </a:extLst>
          </p:cNvPr>
          <p:cNvSpPr>
            <a:spLocks noGrp="1"/>
          </p:cNvSpPr>
          <p:nvPr>
            <p:ph idx="1"/>
          </p:nvPr>
        </p:nvSpPr>
        <p:spPr/>
        <p:txBody>
          <a:bodyPr/>
          <a:lstStyle/>
          <a:p>
            <a:r>
              <a:rPr lang="en-US" dirty="0"/>
              <a:t>try:</a:t>
            </a:r>
          </a:p>
          <a:p>
            <a:pPr lvl="1"/>
            <a:r>
              <a:rPr lang="en-US" dirty="0"/>
              <a:t>Statement(s)       </a:t>
            </a:r>
          </a:p>
          <a:p>
            <a:r>
              <a:rPr lang="en-US" dirty="0"/>
              <a:t>except </a:t>
            </a:r>
            <a:r>
              <a:rPr lang="en-US" dirty="0" err="1"/>
              <a:t>IOError</a:t>
            </a:r>
            <a:r>
              <a:rPr lang="en-US" dirty="0"/>
              <a:t>:</a:t>
            </a:r>
          </a:p>
          <a:p>
            <a:pPr lvl="1"/>
            <a:r>
              <a:rPr lang="en-US" dirty="0"/>
              <a:t>Statement(s)                              #An error </a:t>
            </a:r>
            <a:r>
              <a:rPr lang="en-US" dirty="0" err="1"/>
              <a:t>occured</a:t>
            </a:r>
            <a:r>
              <a:rPr lang="en-US" dirty="0"/>
              <a:t> trying to read the file.</a:t>
            </a:r>
          </a:p>
          <a:p>
            <a:r>
              <a:rPr lang="en-US" dirty="0"/>
              <a:t>except </a:t>
            </a:r>
            <a:r>
              <a:rPr lang="en-US" dirty="0" err="1"/>
              <a:t>ValueError</a:t>
            </a:r>
            <a:r>
              <a:rPr lang="en-US" dirty="0"/>
              <a:t>:</a:t>
            </a:r>
          </a:p>
          <a:p>
            <a:pPr lvl="1"/>
            <a:r>
              <a:rPr lang="en-US" dirty="0"/>
              <a:t>Statement(s)                              #Non-numeric data found in the file.</a:t>
            </a:r>
          </a:p>
          <a:p>
            <a:r>
              <a:rPr lang="en-US" dirty="0"/>
              <a:t>except:</a:t>
            </a:r>
          </a:p>
          <a:p>
            <a:pPr lvl="1"/>
            <a:r>
              <a:rPr lang="en-US" dirty="0"/>
              <a:t>Statement(s)                              #</a:t>
            </a:r>
            <a:r>
              <a:rPr lang="en-US" sz="2000" dirty="0"/>
              <a:t>Using One except Clause to Catch All exceptions</a:t>
            </a:r>
            <a:endParaRPr lang="en-US" dirty="0"/>
          </a:p>
        </p:txBody>
      </p:sp>
      <p:sp>
        <p:nvSpPr>
          <p:cNvPr id="5" name="TextBox 4">
            <a:extLst>
              <a:ext uri="{FF2B5EF4-FFF2-40B4-BE49-F238E27FC236}">
                <a16:creationId xmlns:a16="http://schemas.microsoft.com/office/drawing/2014/main" id="{315A914A-2120-49D7-B569-93242E99364C}"/>
              </a:ext>
            </a:extLst>
          </p:cNvPr>
          <p:cNvSpPr txBox="1"/>
          <p:nvPr/>
        </p:nvSpPr>
        <p:spPr>
          <a:xfrm>
            <a:off x="6827520" y="5846544"/>
            <a:ext cx="28956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except </a:t>
            </a:r>
            <a:r>
              <a:rPr lang="en-US" dirty="0" err="1"/>
              <a:t>ValueError</a:t>
            </a:r>
            <a:r>
              <a:rPr lang="en-US" dirty="0"/>
              <a:t> as err:</a:t>
            </a:r>
          </a:p>
          <a:p>
            <a:pPr lvl="1"/>
            <a:r>
              <a:rPr lang="en-US" dirty="0"/>
              <a:t>print(err)</a:t>
            </a:r>
          </a:p>
        </p:txBody>
      </p:sp>
    </p:spTree>
    <p:extLst>
      <p:ext uri="{BB962C8B-B14F-4D97-AF65-F5344CB8AC3E}">
        <p14:creationId xmlns:p14="http://schemas.microsoft.com/office/powerpoint/2010/main" val="266576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A90D-DAB5-4704-8EDD-392C9B4F90BF}"/>
              </a:ext>
            </a:extLst>
          </p:cNvPr>
          <p:cNvSpPr>
            <a:spLocks noGrp="1"/>
          </p:cNvSpPr>
          <p:nvPr>
            <p:ph type="title"/>
          </p:nvPr>
        </p:nvSpPr>
        <p:spPr/>
        <p:txBody>
          <a:bodyPr/>
          <a:lstStyle/>
          <a:p>
            <a:r>
              <a:rPr lang="en-US" dirty="0"/>
              <a:t>The else Clause</a:t>
            </a:r>
          </a:p>
        </p:txBody>
      </p:sp>
      <p:sp>
        <p:nvSpPr>
          <p:cNvPr id="3" name="Content Placeholder 2">
            <a:extLst>
              <a:ext uri="{FF2B5EF4-FFF2-40B4-BE49-F238E27FC236}">
                <a16:creationId xmlns:a16="http://schemas.microsoft.com/office/drawing/2014/main" id="{28DA3651-A676-44D6-8EEA-E7302ADDADD3}"/>
              </a:ext>
            </a:extLst>
          </p:cNvPr>
          <p:cNvSpPr>
            <a:spLocks noGrp="1"/>
          </p:cNvSpPr>
          <p:nvPr>
            <p:ph idx="1"/>
          </p:nvPr>
        </p:nvSpPr>
        <p:spPr/>
        <p:txBody>
          <a:bodyPr>
            <a:normAutofit/>
          </a:bodyPr>
          <a:lstStyle/>
          <a:p>
            <a:r>
              <a:rPr lang="en-US" dirty="0"/>
              <a:t>The try/except statement may have an optional else clause, which appears after all the except clauses. </a:t>
            </a:r>
          </a:p>
          <a:p>
            <a:r>
              <a:rPr lang="en-US" dirty="0"/>
              <a:t>General format:</a:t>
            </a:r>
          </a:p>
          <a:p>
            <a:pPr lvl="1"/>
            <a:r>
              <a:rPr lang="en-US" dirty="0"/>
              <a:t>try:</a:t>
            </a:r>
          </a:p>
          <a:p>
            <a:pPr lvl="1"/>
            <a:r>
              <a:rPr lang="en-US" dirty="0"/>
              <a:t>  statement (s)</a:t>
            </a:r>
          </a:p>
          <a:p>
            <a:pPr lvl="1"/>
            <a:r>
              <a:rPr lang="en-US" dirty="0"/>
              <a:t>except </a:t>
            </a:r>
            <a:r>
              <a:rPr lang="en-US" dirty="0" err="1"/>
              <a:t>ExceptionName</a:t>
            </a:r>
            <a:r>
              <a:rPr lang="en-US" dirty="0"/>
              <a:t>:</a:t>
            </a:r>
          </a:p>
          <a:p>
            <a:pPr lvl="1"/>
            <a:r>
              <a:rPr lang="en-US" dirty="0"/>
              <a:t>  statement (s)</a:t>
            </a:r>
          </a:p>
          <a:p>
            <a:pPr lvl="1"/>
            <a:r>
              <a:rPr lang="en-US" dirty="0"/>
              <a:t>else:</a:t>
            </a:r>
          </a:p>
          <a:p>
            <a:pPr lvl="1"/>
            <a:r>
              <a:rPr lang="en-US" dirty="0"/>
              <a:t>  statement (s)</a:t>
            </a:r>
          </a:p>
        </p:txBody>
      </p:sp>
      <p:sp>
        <p:nvSpPr>
          <p:cNvPr id="5" name="TextBox 4">
            <a:extLst>
              <a:ext uri="{FF2B5EF4-FFF2-40B4-BE49-F238E27FC236}">
                <a16:creationId xmlns:a16="http://schemas.microsoft.com/office/drawing/2014/main" id="{4BD867BB-B836-44FB-A245-5AD5CE0D7847}"/>
              </a:ext>
            </a:extLst>
          </p:cNvPr>
          <p:cNvSpPr txBox="1"/>
          <p:nvPr/>
        </p:nvSpPr>
        <p:spPr>
          <a:xfrm>
            <a:off x="5588000" y="5569545"/>
            <a:ext cx="6096000" cy="923330"/>
          </a:xfrm>
          <a:prstGeom prst="rect">
            <a:avLst/>
          </a:prstGeom>
          <a:noFill/>
        </p:spPr>
        <p:txBody>
          <a:bodyPr wrap="square">
            <a:spAutoFit/>
          </a:bodyPr>
          <a:lstStyle/>
          <a:p>
            <a:r>
              <a:rPr lang="en-US" dirty="0"/>
              <a:t>The statements in the else suite are executed after the statements in the try suite, only if no exceptions were raised. If an exception is raised, the else suite is skipped.</a:t>
            </a:r>
          </a:p>
        </p:txBody>
      </p:sp>
    </p:spTree>
    <p:extLst>
      <p:ext uri="{BB962C8B-B14F-4D97-AF65-F5344CB8AC3E}">
        <p14:creationId xmlns:p14="http://schemas.microsoft.com/office/powerpoint/2010/main" val="336928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779F-C030-408F-A502-00EC327D422E}"/>
              </a:ext>
            </a:extLst>
          </p:cNvPr>
          <p:cNvSpPr>
            <a:spLocks noGrp="1"/>
          </p:cNvSpPr>
          <p:nvPr>
            <p:ph type="title"/>
          </p:nvPr>
        </p:nvSpPr>
        <p:spPr/>
        <p:txBody>
          <a:bodyPr/>
          <a:lstStyle/>
          <a:p>
            <a:r>
              <a:rPr lang="en-US" b="1" dirty="0"/>
              <a:t>The finally Clause</a:t>
            </a:r>
          </a:p>
        </p:txBody>
      </p:sp>
      <p:sp>
        <p:nvSpPr>
          <p:cNvPr id="3" name="Content Placeholder 2">
            <a:extLst>
              <a:ext uri="{FF2B5EF4-FFF2-40B4-BE49-F238E27FC236}">
                <a16:creationId xmlns:a16="http://schemas.microsoft.com/office/drawing/2014/main" id="{B8BCF5AE-82CE-4E0D-A155-99ED4948362E}"/>
              </a:ext>
            </a:extLst>
          </p:cNvPr>
          <p:cNvSpPr>
            <a:spLocks noGrp="1"/>
          </p:cNvSpPr>
          <p:nvPr>
            <p:ph idx="1"/>
          </p:nvPr>
        </p:nvSpPr>
        <p:spPr/>
        <p:txBody>
          <a:bodyPr/>
          <a:lstStyle/>
          <a:p>
            <a:r>
              <a:rPr lang="en-US" dirty="0"/>
              <a:t>The try/except statement may have an optional finally clause, which must appear after all the except clauses.</a:t>
            </a:r>
          </a:p>
          <a:p>
            <a:r>
              <a:rPr lang="en-US" dirty="0"/>
              <a:t>General format:</a:t>
            </a:r>
          </a:p>
          <a:p>
            <a:pPr lvl="1"/>
            <a:r>
              <a:rPr lang="en-US" dirty="0"/>
              <a:t>try:</a:t>
            </a:r>
          </a:p>
          <a:p>
            <a:pPr lvl="2"/>
            <a:r>
              <a:rPr lang="en-US" dirty="0"/>
              <a:t>Statement(s)</a:t>
            </a:r>
          </a:p>
          <a:p>
            <a:pPr lvl="1"/>
            <a:r>
              <a:rPr lang="en-US" dirty="0"/>
              <a:t>except </a:t>
            </a:r>
            <a:r>
              <a:rPr lang="en-US" dirty="0" err="1"/>
              <a:t>ExceptionName</a:t>
            </a:r>
            <a:r>
              <a:rPr lang="en-US" dirty="0"/>
              <a:t>:</a:t>
            </a:r>
          </a:p>
          <a:p>
            <a:pPr lvl="2"/>
            <a:r>
              <a:rPr lang="en-US" dirty="0"/>
              <a:t>Statement(s)</a:t>
            </a:r>
          </a:p>
          <a:p>
            <a:pPr lvl="1"/>
            <a:r>
              <a:rPr lang="en-US" dirty="0"/>
              <a:t>finally:</a:t>
            </a:r>
          </a:p>
          <a:p>
            <a:pPr lvl="2"/>
            <a:r>
              <a:rPr lang="en-US" dirty="0"/>
              <a:t>Statement(s)</a:t>
            </a:r>
          </a:p>
        </p:txBody>
      </p:sp>
      <p:sp>
        <p:nvSpPr>
          <p:cNvPr id="5" name="TextBox 4">
            <a:extLst>
              <a:ext uri="{FF2B5EF4-FFF2-40B4-BE49-F238E27FC236}">
                <a16:creationId xmlns:a16="http://schemas.microsoft.com/office/drawing/2014/main" id="{45471CA3-1747-46CC-A6B1-884115325468}"/>
              </a:ext>
            </a:extLst>
          </p:cNvPr>
          <p:cNvSpPr txBox="1"/>
          <p:nvPr/>
        </p:nvSpPr>
        <p:spPr>
          <a:xfrm>
            <a:off x="5171440" y="4976634"/>
            <a:ext cx="6096000" cy="1200329"/>
          </a:xfrm>
          <a:prstGeom prst="rect">
            <a:avLst/>
          </a:prstGeom>
          <a:noFill/>
        </p:spPr>
        <p:txBody>
          <a:bodyPr wrap="square">
            <a:spAutoFit/>
          </a:bodyPr>
          <a:lstStyle/>
          <a:p>
            <a:r>
              <a:rPr lang="en-US" dirty="0"/>
              <a:t>The statements in the finally suite execute whether an exception occurs or not. The purpose of the finally suite is to perform cleanup operations, such as closing files or other resources. </a:t>
            </a:r>
          </a:p>
        </p:txBody>
      </p:sp>
    </p:spTree>
    <p:extLst>
      <p:ext uri="{BB962C8B-B14F-4D97-AF65-F5344CB8AC3E}">
        <p14:creationId xmlns:p14="http://schemas.microsoft.com/office/powerpoint/2010/main" val="393376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330</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Programming Fundamentals</vt:lpstr>
      <vt:lpstr>Exceptions</vt:lpstr>
      <vt:lpstr>Exception Handler</vt:lpstr>
      <vt:lpstr>Handling Multiple exceptions</vt:lpstr>
      <vt:lpstr>The else Clause</vt:lpstr>
      <vt:lpstr>The finally Clause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Adnan Amin</dc:creator>
  <cp:lastModifiedBy>Adnan Amin</cp:lastModifiedBy>
  <cp:revision>1</cp:revision>
  <dcterms:created xsi:type="dcterms:W3CDTF">2021-12-26T09:09:49Z</dcterms:created>
  <dcterms:modified xsi:type="dcterms:W3CDTF">2021-12-26T10:07:45Z</dcterms:modified>
</cp:coreProperties>
</file>