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19237-01D2-45B4-93EE-4BC4C3A599B7}" v="3" dt="2021-12-31T16:44:11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min" userId="040c997b-cd49-4944-9f0b-7e25b6c79007" providerId="ADAL" clId="{46F19237-01D2-45B4-93EE-4BC4C3A599B7}"/>
    <pc:docChg chg="undo custSel addSld modSld">
      <pc:chgData name="Adnan Amin" userId="040c997b-cd49-4944-9f0b-7e25b6c79007" providerId="ADAL" clId="{46F19237-01D2-45B4-93EE-4BC4C3A599B7}" dt="2021-12-31T17:23:49.009" v="259" actId="14100"/>
      <pc:docMkLst>
        <pc:docMk/>
      </pc:docMkLst>
      <pc:sldChg chg="addSp modSp mod">
        <pc:chgData name="Adnan Amin" userId="040c997b-cd49-4944-9f0b-7e25b6c79007" providerId="ADAL" clId="{46F19237-01D2-45B4-93EE-4BC4C3A599B7}" dt="2021-12-31T15:31:50.005" v="36" actId="207"/>
        <pc:sldMkLst>
          <pc:docMk/>
          <pc:sldMk cId="721698123" sldId="258"/>
        </pc:sldMkLst>
        <pc:spChg chg="mod">
          <ac:chgData name="Adnan Amin" userId="040c997b-cd49-4944-9f0b-7e25b6c79007" providerId="ADAL" clId="{46F19237-01D2-45B4-93EE-4BC4C3A599B7}" dt="2021-12-31T15:27:22.174" v="6" actId="207"/>
          <ac:spMkLst>
            <pc:docMk/>
            <pc:sldMk cId="721698123" sldId="258"/>
            <ac:spMk id="3" creationId="{346AA266-37A9-4747-9231-690F899B3D25}"/>
          </ac:spMkLst>
        </pc:spChg>
        <pc:spChg chg="add mod">
          <ac:chgData name="Adnan Amin" userId="040c997b-cd49-4944-9f0b-7e25b6c79007" providerId="ADAL" clId="{46F19237-01D2-45B4-93EE-4BC4C3A599B7}" dt="2021-12-31T15:31:50.005" v="36" actId="207"/>
          <ac:spMkLst>
            <pc:docMk/>
            <pc:sldMk cId="721698123" sldId="258"/>
            <ac:spMk id="5" creationId="{7A094E3B-8A75-4F4E-B6C2-C6BF0AA0A3E4}"/>
          </ac:spMkLst>
        </pc:spChg>
      </pc:sldChg>
      <pc:sldChg chg="addSp delSp modSp new mod">
        <pc:chgData name="Adnan Amin" userId="040c997b-cd49-4944-9f0b-7e25b6c79007" providerId="ADAL" clId="{46F19237-01D2-45B4-93EE-4BC4C3A599B7}" dt="2021-12-31T15:29:44.330" v="21" actId="1076"/>
        <pc:sldMkLst>
          <pc:docMk/>
          <pc:sldMk cId="3334284595" sldId="259"/>
        </pc:sldMkLst>
        <pc:spChg chg="mod">
          <ac:chgData name="Adnan Amin" userId="040c997b-cd49-4944-9f0b-7e25b6c79007" providerId="ADAL" clId="{46F19237-01D2-45B4-93EE-4BC4C3A599B7}" dt="2021-12-31T15:28:14.558" v="8"/>
          <ac:spMkLst>
            <pc:docMk/>
            <pc:sldMk cId="3334284595" sldId="259"/>
            <ac:spMk id="2" creationId="{199D053D-5977-47AD-8DB1-C6C288B8C8D9}"/>
          </ac:spMkLst>
        </pc:spChg>
        <pc:spChg chg="mod">
          <ac:chgData name="Adnan Amin" userId="040c997b-cd49-4944-9f0b-7e25b6c79007" providerId="ADAL" clId="{46F19237-01D2-45B4-93EE-4BC4C3A599B7}" dt="2021-12-31T15:29:05.596" v="17" actId="20577"/>
          <ac:spMkLst>
            <pc:docMk/>
            <pc:sldMk cId="3334284595" sldId="259"/>
            <ac:spMk id="3" creationId="{021793A3-39A4-4A93-BE60-861C785792B0}"/>
          </ac:spMkLst>
        </pc:spChg>
        <pc:spChg chg="add del">
          <ac:chgData name="Adnan Amin" userId="040c997b-cd49-4944-9f0b-7e25b6c79007" providerId="ADAL" clId="{46F19237-01D2-45B4-93EE-4BC4C3A599B7}" dt="2021-12-31T15:29:23.315" v="19" actId="22"/>
          <ac:spMkLst>
            <pc:docMk/>
            <pc:sldMk cId="3334284595" sldId="259"/>
            <ac:spMk id="5" creationId="{833F5696-66C9-4C32-9FAA-54532885D0BC}"/>
          </ac:spMkLst>
        </pc:spChg>
        <pc:picChg chg="add mod">
          <ac:chgData name="Adnan Amin" userId="040c997b-cd49-4944-9f0b-7e25b6c79007" providerId="ADAL" clId="{46F19237-01D2-45B4-93EE-4BC4C3A599B7}" dt="2021-12-31T15:29:44.330" v="21" actId="1076"/>
          <ac:picMkLst>
            <pc:docMk/>
            <pc:sldMk cId="3334284595" sldId="259"/>
            <ac:picMk id="7" creationId="{C207492A-021D-4FD9-A9B1-FD6752E4CD4F}"/>
          </ac:picMkLst>
        </pc:picChg>
      </pc:sldChg>
      <pc:sldChg chg="addSp modSp new mod setBg">
        <pc:chgData name="Adnan Amin" userId="040c997b-cd49-4944-9f0b-7e25b6c79007" providerId="ADAL" clId="{46F19237-01D2-45B4-93EE-4BC4C3A599B7}" dt="2021-12-31T15:33:15.592" v="46" actId="26606"/>
        <pc:sldMkLst>
          <pc:docMk/>
          <pc:sldMk cId="2974999597" sldId="260"/>
        </pc:sldMkLst>
        <pc:spChg chg="mod">
          <ac:chgData name="Adnan Amin" userId="040c997b-cd49-4944-9f0b-7e25b6c79007" providerId="ADAL" clId="{46F19237-01D2-45B4-93EE-4BC4C3A599B7}" dt="2021-12-31T15:33:15.592" v="46" actId="26606"/>
          <ac:spMkLst>
            <pc:docMk/>
            <pc:sldMk cId="2974999597" sldId="260"/>
            <ac:spMk id="2" creationId="{7D9767F1-DE78-426A-B7A4-848A1CBECCCB}"/>
          </ac:spMkLst>
        </pc:spChg>
        <pc:spChg chg="mod">
          <ac:chgData name="Adnan Amin" userId="040c997b-cd49-4944-9f0b-7e25b6c79007" providerId="ADAL" clId="{46F19237-01D2-45B4-93EE-4BC4C3A599B7}" dt="2021-12-31T15:33:15.592" v="46" actId="26606"/>
          <ac:spMkLst>
            <pc:docMk/>
            <pc:sldMk cId="2974999597" sldId="260"/>
            <ac:spMk id="3" creationId="{BC90C88D-CFDE-4230-8C74-8D359C9B2D95}"/>
          </ac:spMkLst>
        </pc:spChg>
        <pc:spChg chg="add">
          <ac:chgData name="Adnan Amin" userId="040c997b-cd49-4944-9f0b-7e25b6c79007" providerId="ADAL" clId="{46F19237-01D2-45B4-93EE-4BC4C3A599B7}" dt="2021-12-31T15:33:15.592" v="46" actId="26606"/>
          <ac:spMkLst>
            <pc:docMk/>
            <pc:sldMk cId="2974999597" sldId="260"/>
            <ac:spMk id="10" creationId="{2B97F24A-32CE-4C1C-A50D-3016B394DCFB}"/>
          </ac:spMkLst>
        </pc:spChg>
        <pc:spChg chg="add">
          <ac:chgData name="Adnan Amin" userId="040c997b-cd49-4944-9f0b-7e25b6c79007" providerId="ADAL" clId="{46F19237-01D2-45B4-93EE-4BC4C3A599B7}" dt="2021-12-31T15:33:15.592" v="46" actId="26606"/>
          <ac:spMkLst>
            <pc:docMk/>
            <pc:sldMk cId="2974999597" sldId="260"/>
            <ac:spMk id="12" creationId="{CD8B4F24-440B-49E9-B85D-733523DC064B}"/>
          </ac:spMkLst>
        </pc:spChg>
        <pc:picChg chg="add mod">
          <ac:chgData name="Adnan Amin" userId="040c997b-cd49-4944-9f0b-7e25b6c79007" providerId="ADAL" clId="{46F19237-01D2-45B4-93EE-4BC4C3A599B7}" dt="2021-12-31T15:33:15.592" v="46" actId="26606"/>
          <ac:picMkLst>
            <pc:docMk/>
            <pc:sldMk cId="2974999597" sldId="260"/>
            <ac:picMk id="5" creationId="{1AE4D0D0-3F93-4CC6-8134-65482C5DDFC6}"/>
          </ac:picMkLst>
        </pc:picChg>
      </pc:sldChg>
      <pc:sldChg chg="addSp delSp modSp new mod">
        <pc:chgData name="Adnan Amin" userId="040c997b-cd49-4944-9f0b-7e25b6c79007" providerId="ADAL" clId="{46F19237-01D2-45B4-93EE-4BC4C3A599B7}" dt="2021-12-31T15:47:04.434" v="115" actId="207"/>
        <pc:sldMkLst>
          <pc:docMk/>
          <pc:sldMk cId="762210700" sldId="261"/>
        </pc:sldMkLst>
        <pc:spChg chg="mod">
          <ac:chgData name="Adnan Amin" userId="040c997b-cd49-4944-9f0b-7e25b6c79007" providerId="ADAL" clId="{46F19237-01D2-45B4-93EE-4BC4C3A599B7}" dt="2021-12-31T15:38:30.597" v="48"/>
          <ac:spMkLst>
            <pc:docMk/>
            <pc:sldMk cId="762210700" sldId="261"/>
            <ac:spMk id="2" creationId="{8DFE5CAC-B0D6-45E5-98DA-863115E88E41}"/>
          </ac:spMkLst>
        </pc:spChg>
        <pc:spChg chg="del mod">
          <ac:chgData name="Adnan Amin" userId="040c997b-cd49-4944-9f0b-7e25b6c79007" providerId="ADAL" clId="{46F19237-01D2-45B4-93EE-4BC4C3A599B7}" dt="2021-12-31T15:42:50.317" v="59" actId="478"/>
          <ac:spMkLst>
            <pc:docMk/>
            <pc:sldMk cId="762210700" sldId="261"/>
            <ac:spMk id="3" creationId="{2F00AB78-F044-48BF-8C48-3766E31ECEF3}"/>
          </ac:spMkLst>
        </pc:spChg>
        <pc:spChg chg="add del">
          <ac:chgData name="Adnan Amin" userId="040c997b-cd49-4944-9f0b-7e25b6c79007" providerId="ADAL" clId="{46F19237-01D2-45B4-93EE-4BC4C3A599B7}" dt="2021-12-31T15:42:16.128" v="55" actId="22"/>
          <ac:spMkLst>
            <pc:docMk/>
            <pc:sldMk cId="762210700" sldId="261"/>
            <ac:spMk id="5" creationId="{14D889D1-70A5-47C5-9BA7-75D075317A3C}"/>
          </ac:spMkLst>
        </pc:spChg>
        <pc:spChg chg="add mod">
          <ac:chgData name="Adnan Amin" userId="040c997b-cd49-4944-9f0b-7e25b6c79007" providerId="ADAL" clId="{46F19237-01D2-45B4-93EE-4BC4C3A599B7}" dt="2021-12-31T15:47:04.434" v="115" actId="207"/>
          <ac:spMkLst>
            <pc:docMk/>
            <pc:sldMk cId="762210700" sldId="261"/>
            <ac:spMk id="9" creationId="{C0077E8A-D041-489B-BD38-8F83B51733DF}"/>
          </ac:spMkLst>
        </pc:spChg>
        <pc:picChg chg="add mod">
          <ac:chgData name="Adnan Amin" userId="040c997b-cd49-4944-9f0b-7e25b6c79007" providerId="ADAL" clId="{46F19237-01D2-45B4-93EE-4BC4C3A599B7}" dt="2021-12-31T15:45:11.110" v="61" actId="14100"/>
          <ac:picMkLst>
            <pc:docMk/>
            <pc:sldMk cId="762210700" sldId="261"/>
            <ac:picMk id="7" creationId="{85FE78D5-88AC-4AF1-BFED-73F6587FADC4}"/>
          </ac:picMkLst>
        </pc:picChg>
      </pc:sldChg>
      <pc:sldChg chg="addSp modSp new mod">
        <pc:chgData name="Adnan Amin" userId="040c997b-cd49-4944-9f0b-7e25b6c79007" providerId="ADAL" clId="{46F19237-01D2-45B4-93EE-4BC4C3A599B7}" dt="2021-12-31T15:53:22.154" v="130" actId="1076"/>
        <pc:sldMkLst>
          <pc:docMk/>
          <pc:sldMk cId="2468809579" sldId="262"/>
        </pc:sldMkLst>
        <pc:spChg chg="mod">
          <ac:chgData name="Adnan Amin" userId="040c997b-cd49-4944-9f0b-7e25b6c79007" providerId="ADAL" clId="{46F19237-01D2-45B4-93EE-4BC4C3A599B7}" dt="2021-12-31T15:49:46.098" v="126" actId="207"/>
          <ac:spMkLst>
            <pc:docMk/>
            <pc:sldMk cId="2468809579" sldId="262"/>
            <ac:spMk id="3" creationId="{0D4118EA-C36E-4351-B339-B12CACF7A2F3}"/>
          </ac:spMkLst>
        </pc:spChg>
        <pc:picChg chg="add mod">
          <ac:chgData name="Adnan Amin" userId="040c997b-cd49-4944-9f0b-7e25b6c79007" providerId="ADAL" clId="{46F19237-01D2-45B4-93EE-4BC4C3A599B7}" dt="2021-12-31T15:53:03.962" v="128" actId="1076"/>
          <ac:picMkLst>
            <pc:docMk/>
            <pc:sldMk cId="2468809579" sldId="262"/>
            <ac:picMk id="5" creationId="{819280F4-7435-4C4A-995D-51183D02A30C}"/>
          </ac:picMkLst>
        </pc:picChg>
        <pc:picChg chg="add mod">
          <ac:chgData name="Adnan Amin" userId="040c997b-cd49-4944-9f0b-7e25b6c79007" providerId="ADAL" clId="{46F19237-01D2-45B4-93EE-4BC4C3A599B7}" dt="2021-12-31T15:53:22.154" v="130" actId="1076"/>
          <ac:picMkLst>
            <pc:docMk/>
            <pc:sldMk cId="2468809579" sldId="262"/>
            <ac:picMk id="7" creationId="{3ADE2494-25CC-404C-9FD4-ED6A9B5493EB}"/>
          </ac:picMkLst>
        </pc:picChg>
      </pc:sldChg>
      <pc:sldChg chg="addSp delSp modSp new mod">
        <pc:chgData name="Adnan Amin" userId="040c997b-cd49-4944-9f0b-7e25b6c79007" providerId="ADAL" clId="{46F19237-01D2-45B4-93EE-4BC4C3A599B7}" dt="2021-12-31T16:18:48.003" v="194" actId="1076"/>
        <pc:sldMkLst>
          <pc:docMk/>
          <pc:sldMk cId="2123550276" sldId="263"/>
        </pc:sldMkLst>
        <pc:spChg chg="mod">
          <ac:chgData name="Adnan Amin" userId="040c997b-cd49-4944-9f0b-7e25b6c79007" providerId="ADAL" clId="{46F19237-01D2-45B4-93EE-4BC4C3A599B7}" dt="2021-12-31T15:54:27.736" v="132"/>
          <ac:spMkLst>
            <pc:docMk/>
            <pc:sldMk cId="2123550276" sldId="263"/>
            <ac:spMk id="2" creationId="{99FE1322-3F81-4610-A93E-B1FECCB3D297}"/>
          </ac:spMkLst>
        </pc:spChg>
        <pc:spChg chg="mod">
          <ac:chgData name="Adnan Amin" userId="040c997b-cd49-4944-9f0b-7e25b6c79007" providerId="ADAL" clId="{46F19237-01D2-45B4-93EE-4BC4C3A599B7}" dt="2021-12-31T16:16:15.226" v="135" actId="20577"/>
          <ac:spMkLst>
            <pc:docMk/>
            <pc:sldMk cId="2123550276" sldId="263"/>
            <ac:spMk id="3" creationId="{25B98776-7030-4B23-A09F-62C76461034E}"/>
          </ac:spMkLst>
        </pc:spChg>
        <pc:spChg chg="add del">
          <ac:chgData name="Adnan Amin" userId="040c997b-cd49-4944-9f0b-7e25b6c79007" providerId="ADAL" clId="{46F19237-01D2-45B4-93EE-4BC4C3A599B7}" dt="2021-12-31T16:16:20.320" v="137"/>
          <ac:spMkLst>
            <pc:docMk/>
            <pc:sldMk cId="2123550276" sldId="263"/>
            <ac:spMk id="4" creationId="{6368C7B3-4E50-4356-B257-8D6A9A5AC7A6}"/>
          </ac:spMkLst>
        </pc:spChg>
        <pc:spChg chg="add mod">
          <ac:chgData name="Adnan Amin" userId="040c997b-cd49-4944-9f0b-7e25b6c79007" providerId="ADAL" clId="{46F19237-01D2-45B4-93EE-4BC4C3A599B7}" dt="2021-12-31T16:18:48.003" v="194" actId="1076"/>
          <ac:spMkLst>
            <pc:docMk/>
            <pc:sldMk cId="2123550276" sldId="263"/>
            <ac:spMk id="6" creationId="{019B8398-EAAC-4A1B-B645-5BECBE71FB79}"/>
          </ac:spMkLst>
        </pc:spChg>
        <pc:picChg chg="add mod">
          <ac:chgData name="Adnan Amin" userId="040c997b-cd49-4944-9f0b-7e25b6c79007" providerId="ADAL" clId="{46F19237-01D2-45B4-93EE-4BC4C3A599B7}" dt="2021-12-31T16:18:44.341" v="193" actId="1076"/>
          <ac:picMkLst>
            <pc:docMk/>
            <pc:sldMk cId="2123550276" sldId="263"/>
            <ac:picMk id="8" creationId="{820E0BE5-F1CE-4BB5-930D-DD22BADDDC35}"/>
          </ac:picMkLst>
        </pc:picChg>
      </pc:sldChg>
      <pc:sldChg chg="addSp modSp new mod">
        <pc:chgData name="Adnan Amin" userId="040c997b-cd49-4944-9f0b-7e25b6c79007" providerId="ADAL" clId="{46F19237-01D2-45B4-93EE-4BC4C3A599B7}" dt="2021-12-31T16:29:42.237" v="209" actId="1076"/>
        <pc:sldMkLst>
          <pc:docMk/>
          <pc:sldMk cId="1561816105" sldId="264"/>
        </pc:sldMkLst>
        <pc:spChg chg="mod">
          <ac:chgData name="Adnan Amin" userId="040c997b-cd49-4944-9f0b-7e25b6c79007" providerId="ADAL" clId="{46F19237-01D2-45B4-93EE-4BC4C3A599B7}" dt="2021-12-31T16:29:39.761" v="208" actId="1076"/>
          <ac:spMkLst>
            <pc:docMk/>
            <pc:sldMk cId="1561816105" sldId="264"/>
            <ac:spMk id="2" creationId="{08C319C3-6D4C-45F5-B837-EF064DCA992E}"/>
          </ac:spMkLst>
        </pc:spChg>
        <pc:spChg chg="mod">
          <ac:chgData name="Adnan Amin" userId="040c997b-cd49-4944-9f0b-7e25b6c79007" providerId="ADAL" clId="{46F19237-01D2-45B4-93EE-4BC4C3A599B7}" dt="2021-12-31T16:29:31.589" v="207" actId="14100"/>
          <ac:spMkLst>
            <pc:docMk/>
            <pc:sldMk cId="1561816105" sldId="264"/>
            <ac:spMk id="3" creationId="{50C7E5A4-2636-445A-8147-0A2345E5AD1C}"/>
          </ac:spMkLst>
        </pc:spChg>
        <pc:picChg chg="add mod">
          <ac:chgData name="Adnan Amin" userId="040c997b-cd49-4944-9f0b-7e25b6c79007" providerId="ADAL" clId="{46F19237-01D2-45B4-93EE-4BC4C3A599B7}" dt="2021-12-31T16:29:42.237" v="209" actId="1076"/>
          <ac:picMkLst>
            <pc:docMk/>
            <pc:sldMk cId="1561816105" sldId="264"/>
            <ac:picMk id="5" creationId="{CFA43B53-BBA5-41A3-BE84-FECF825F5DDE}"/>
          </ac:picMkLst>
        </pc:picChg>
      </pc:sldChg>
      <pc:sldChg chg="addSp modSp new mod">
        <pc:chgData name="Adnan Amin" userId="040c997b-cd49-4944-9f0b-7e25b6c79007" providerId="ADAL" clId="{46F19237-01D2-45B4-93EE-4BC4C3A599B7}" dt="2021-12-31T16:44:13.966" v="231" actId="207"/>
        <pc:sldMkLst>
          <pc:docMk/>
          <pc:sldMk cId="2519893432" sldId="265"/>
        </pc:sldMkLst>
        <pc:spChg chg="mod">
          <ac:chgData name="Adnan Amin" userId="040c997b-cd49-4944-9f0b-7e25b6c79007" providerId="ADAL" clId="{46F19237-01D2-45B4-93EE-4BC4C3A599B7}" dt="2021-12-31T16:30:53.734" v="211"/>
          <ac:spMkLst>
            <pc:docMk/>
            <pc:sldMk cId="2519893432" sldId="265"/>
            <ac:spMk id="2" creationId="{5374C0D3-005B-4C0B-A88D-332FAB8F5FB1}"/>
          </ac:spMkLst>
        </pc:spChg>
        <pc:spChg chg="mod">
          <ac:chgData name="Adnan Amin" userId="040c997b-cd49-4944-9f0b-7e25b6c79007" providerId="ADAL" clId="{46F19237-01D2-45B4-93EE-4BC4C3A599B7}" dt="2021-12-31T16:32:04.643" v="226" actId="207"/>
          <ac:spMkLst>
            <pc:docMk/>
            <pc:sldMk cId="2519893432" sldId="265"/>
            <ac:spMk id="3" creationId="{E9B26EE1-6753-456F-AD45-8B1A315398FD}"/>
          </ac:spMkLst>
        </pc:spChg>
        <pc:spChg chg="add mod">
          <ac:chgData name="Adnan Amin" userId="040c997b-cd49-4944-9f0b-7e25b6c79007" providerId="ADAL" clId="{46F19237-01D2-45B4-93EE-4BC4C3A599B7}" dt="2021-12-31T16:44:13.966" v="231" actId="207"/>
          <ac:spMkLst>
            <pc:docMk/>
            <pc:sldMk cId="2519893432" sldId="265"/>
            <ac:spMk id="5" creationId="{360D447A-265F-4E86-8D2B-F36029099C4E}"/>
          </ac:spMkLst>
        </pc:spChg>
      </pc:sldChg>
      <pc:sldChg chg="addSp modSp new mod">
        <pc:chgData name="Adnan Amin" userId="040c997b-cd49-4944-9f0b-7e25b6c79007" providerId="ADAL" clId="{46F19237-01D2-45B4-93EE-4BC4C3A599B7}" dt="2021-12-31T16:49:45.440" v="235" actId="14100"/>
        <pc:sldMkLst>
          <pc:docMk/>
          <pc:sldMk cId="1442700251" sldId="266"/>
        </pc:sldMkLst>
        <pc:picChg chg="add mod">
          <ac:chgData name="Adnan Amin" userId="040c997b-cd49-4944-9f0b-7e25b6c79007" providerId="ADAL" clId="{46F19237-01D2-45B4-93EE-4BC4C3A599B7}" dt="2021-12-31T16:49:45.440" v="235" actId="14100"/>
          <ac:picMkLst>
            <pc:docMk/>
            <pc:sldMk cId="1442700251" sldId="266"/>
            <ac:picMk id="5" creationId="{FC26FC24-9F1F-41FB-BED1-A231A19B159B}"/>
          </ac:picMkLst>
        </pc:picChg>
      </pc:sldChg>
      <pc:sldChg chg="addSp modSp new mod">
        <pc:chgData name="Adnan Amin" userId="040c997b-cd49-4944-9f0b-7e25b6c79007" providerId="ADAL" clId="{46F19237-01D2-45B4-93EE-4BC4C3A599B7}" dt="2021-12-31T17:07:44.356" v="238" actId="22"/>
        <pc:sldMkLst>
          <pc:docMk/>
          <pc:sldMk cId="119661496" sldId="267"/>
        </pc:sldMkLst>
        <pc:spChg chg="mod">
          <ac:chgData name="Adnan Amin" userId="040c997b-cd49-4944-9f0b-7e25b6c79007" providerId="ADAL" clId="{46F19237-01D2-45B4-93EE-4BC4C3A599B7}" dt="2021-12-31T16:50:13.656" v="237"/>
          <ac:spMkLst>
            <pc:docMk/>
            <pc:sldMk cId="119661496" sldId="267"/>
            <ac:spMk id="2" creationId="{80EDB1A9-1157-4D32-AF0F-7C8DA4C746F3}"/>
          </ac:spMkLst>
        </pc:spChg>
        <pc:picChg chg="add">
          <ac:chgData name="Adnan Amin" userId="040c997b-cd49-4944-9f0b-7e25b6c79007" providerId="ADAL" clId="{46F19237-01D2-45B4-93EE-4BC4C3A599B7}" dt="2021-12-31T17:07:44.356" v="238" actId="22"/>
          <ac:picMkLst>
            <pc:docMk/>
            <pc:sldMk cId="119661496" sldId="267"/>
            <ac:picMk id="5" creationId="{C2D72FE5-2DAA-40B5-B2B2-614D12741326}"/>
          </ac:picMkLst>
        </pc:picChg>
      </pc:sldChg>
      <pc:sldChg chg="modSp new mod">
        <pc:chgData name="Adnan Amin" userId="040c997b-cd49-4944-9f0b-7e25b6c79007" providerId="ADAL" clId="{46F19237-01D2-45B4-93EE-4BC4C3A599B7}" dt="2021-12-31T17:09:10.683" v="254" actId="20577"/>
        <pc:sldMkLst>
          <pc:docMk/>
          <pc:sldMk cId="219402133" sldId="268"/>
        </pc:sldMkLst>
        <pc:spChg chg="mod">
          <ac:chgData name="Adnan Amin" userId="040c997b-cd49-4944-9f0b-7e25b6c79007" providerId="ADAL" clId="{46F19237-01D2-45B4-93EE-4BC4C3A599B7}" dt="2021-12-31T17:08:11.863" v="240"/>
          <ac:spMkLst>
            <pc:docMk/>
            <pc:sldMk cId="219402133" sldId="268"/>
            <ac:spMk id="2" creationId="{95FF9005-6D9B-4CE1-A86C-74E5A09FE520}"/>
          </ac:spMkLst>
        </pc:spChg>
        <pc:spChg chg="mod">
          <ac:chgData name="Adnan Amin" userId="040c997b-cd49-4944-9f0b-7e25b6c79007" providerId="ADAL" clId="{46F19237-01D2-45B4-93EE-4BC4C3A599B7}" dt="2021-12-31T17:09:10.683" v="254" actId="20577"/>
          <ac:spMkLst>
            <pc:docMk/>
            <pc:sldMk cId="219402133" sldId="268"/>
            <ac:spMk id="3" creationId="{23177703-F8A2-4B76-A747-E3CA854CBE7D}"/>
          </ac:spMkLst>
        </pc:spChg>
      </pc:sldChg>
      <pc:sldChg chg="addSp modSp new mod">
        <pc:chgData name="Adnan Amin" userId="040c997b-cd49-4944-9f0b-7e25b6c79007" providerId="ADAL" clId="{46F19237-01D2-45B4-93EE-4BC4C3A599B7}" dt="2021-12-31T17:23:49.009" v="259" actId="14100"/>
        <pc:sldMkLst>
          <pc:docMk/>
          <pc:sldMk cId="1110106744" sldId="269"/>
        </pc:sldMkLst>
        <pc:picChg chg="add mod">
          <ac:chgData name="Adnan Amin" userId="040c997b-cd49-4944-9f0b-7e25b6c79007" providerId="ADAL" clId="{46F19237-01D2-45B4-93EE-4BC4C3A599B7}" dt="2021-12-31T17:23:49.009" v="259" actId="14100"/>
          <ac:picMkLst>
            <pc:docMk/>
            <pc:sldMk cId="1110106744" sldId="269"/>
            <ac:picMk id="5" creationId="{2B70406B-143A-4609-B355-52B3256075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FBFC-F915-42E7-8622-950CACE76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6DFD6-35F2-4F68-839D-59104D7F9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837D-D9F0-423F-8E45-70FC8592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252E-B178-4880-B714-DF7E7BD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EE54-0316-497D-A818-FD9637BF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2425-3481-4C13-BD9A-D2E99BDE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06FE4-43D7-4796-99A3-1BA6639A0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029D-1168-4BEF-A0C2-BC856612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D7F9-C593-4BCD-9BD0-21778AB0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A352-DAA5-49D1-A7B4-6A4E697B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5EF03-C66B-4425-B8CB-C4CFBEB40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8D015-73D5-4299-BFE7-D8B8386A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8FD0-60C4-4B74-89EA-487425FB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D0EC-1CCB-48EF-A2DF-1C11729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5F5C-00F3-4C3F-A00D-980298F6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5661-6E38-4576-B857-05348F9D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D637-E846-4C89-9BA1-BBB615AE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499E-2F92-46C4-9468-697F62DB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57D38-DD9A-40D3-922B-15941AC3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C9A3-76E5-4676-9F92-A89DAF62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3946-094F-4E42-AD86-37BAD85A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9D13-FE1A-44F7-BBFF-5851E957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E9E5-0184-4DFF-8BCB-D8BAE791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C73C-E727-4FCC-BA78-BB351FA2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F70E-93C4-498C-B0AD-1558F724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0171-0FBA-4707-B33F-57C1A9D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71FB-94FC-45D4-A95B-FCC4B424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7AABF-30B2-41FC-8DA3-FEE7E55F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57AFF-3811-4661-B42B-BAF5E618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A87EF-9F13-4375-B8F4-1A1FC06E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6D74E-3712-451A-ACDB-38440082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0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7DB-8AE4-4A60-AE08-470E7383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BF5E-D5DD-4ABA-859A-A62F9BB9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B503D-3CFD-4CA0-8771-CDF0E251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C6216-A550-40AB-B4E1-4054FF053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692FA-95A3-4BCE-8CB1-B6C7E8160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0FD04-E1FF-4731-8D82-43C2416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65237-59D0-4671-82BB-81A5FFD6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F32DA-9B17-4587-8C74-48FAC34A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1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E32D-C8AF-4545-875A-470B8341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EE982-9573-414A-8D9A-EEB24BCE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E8F87-48B3-49B5-BE3C-4C4FD69A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64510-C072-4422-9BDC-AA27EAC2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5DD43-49C8-421C-8D95-6280C140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4EC01-7939-422E-B2B2-BE8B07A3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7C5EE-C710-4FDA-A70E-E90AE4BF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8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8154-DC1C-4B66-B101-2CA830B8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3E7C-964E-45F3-96B8-7C57FE7B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8A296-81A5-412B-8FAE-D4B34E98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51D0-77BD-4008-B26D-3027E31C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3BC5-903A-4FA2-9B60-376DEE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73F73-0A14-4E62-841C-8933B19B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C593-4EA8-47F9-99F1-7E991CE5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7EB44-FBDA-4D13-A4FE-CCF5F480B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8E9E3-4110-44CA-9A03-49E1944BE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E2F73-D3BA-4013-B796-EA46B16F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FE13F-C594-4B4E-8E41-CB4B2DF6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BAFDB-95A8-442A-8761-6CA97234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1D98D-C9A8-4807-B829-A6C115D0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C418-DC18-4FC5-966A-3ED890B7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B510-CA43-4F4D-A9BD-05BE6BB6F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57B4-B2E7-4578-97B0-72E9373896E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859-07B0-4987-963A-9898BB87F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018D-CD9D-467D-A8DF-118B30957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F589-D642-4561-ADBE-82536EBA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45D2-A8D1-4DB7-B0A5-040CC3F82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5F699-37D8-4F64-8914-C747F459E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  <a:p>
            <a:r>
              <a:rPr lang="en-US" dirty="0"/>
              <a:t>Lecturer, </a:t>
            </a:r>
            <a:r>
              <a:rPr lang="en-US" dirty="0" err="1"/>
              <a:t>IMSciences</a:t>
            </a:r>
            <a:r>
              <a:rPr lang="en-US" dirty="0"/>
              <a:t>, Peshawar</a:t>
            </a:r>
          </a:p>
        </p:txBody>
      </p:sp>
    </p:spTree>
    <p:extLst>
      <p:ext uri="{BB962C8B-B14F-4D97-AF65-F5344CB8AC3E}">
        <p14:creationId xmlns:p14="http://schemas.microsoft.com/office/powerpoint/2010/main" val="217713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C0D3-005B-4C0B-A88D-332FAB8F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Widgets and Info Dialog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6EE1-6753-456F-AD45-8B1A3153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use the Button widget to create a standard button in a window.</a:t>
            </a:r>
          </a:p>
          <a:p>
            <a:r>
              <a:rPr lang="en-US" dirty="0"/>
              <a:t>When the user clicks a button, a specified function or method is called.</a:t>
            </a:r>
          </a:p>
          <a:p>
            <a:r>
              <a:rPr lang="en-US" dirty="0"/>
              <a:t>An info dialog box is a simple window that displays a message to the user and has an OK button that dismisses the dialog box. </a:t>
            </a:r>
          </a:p>
          <a:p>
            <a:r>
              <a:rPr lang="en-US" dirty="0"/>
              <a:t>You can use the </a:t>
            </a:r>
            <a:r>
              <a:rPr lang="en-US" dirty="0" err="1">
                <a:solidFill>
                  <a:srgbClr val="FF0000"/>
                </a:solidFill>
              </a:rPr>
              <a:t>tkinter.messagebox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module’s </a:t>
            </a:r>
            <a:r>
              <a:rPr lang="en-US" dirty="0" err="1">
                <a:solidFill>
                  <a:srgbClr val="FF0000"/>
                </a:solidFill>
              </a:rPr>
              <a:t>showinfo</a:t>
            </a:r>
            <a:r>
              <a:rPr lang="en-US" dirty="0"/>
              <a:t> function to display an info dialog box.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D447A-265F-4E86-8D2B-F36029099C4E}"/>
              </a:ext>
            </a:extLst>
          </p:cNvPr>
          <p:cNvSpPr txBox="1"/>
          <p:nvPr/>
        </p:nvSpPr>
        <p:spPr>
          <a:xfrm>
            <a:off x="4267200" y="56420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messagebox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89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08DA-4658-472F-A595-E85FAA37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1B0E-2EE8-4867-A798-493EC5F7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6FC24-9F1F-41FB-BED1-A231A19B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1" y="0"/>
            <a:ext cx="10750840" cy="68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1A9-1157-4D32-AF0F-7C8DA4C7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Quit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6D74-0354-4D4F-9618-F2B4C7FB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72FE5-2DAA-40B5-B2B2-614D1274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709497"/>
            <a:ext cx="1076475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9005-6D9B-4CE1-A86C-74E5A09F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Input with the Entry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7703-F8A2-4B76-A747-E3CA854C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Entry widget is a rectangular area that the user can type input into. You use the Entry widget’s get method to retrieve the data that has been typed into the widget.</a:t>
            </a:r>
          </a:p>
          <a:p>
            <a:r>
              <a:rPr lang="en-US" dirty="0"/>
              <a:t>The formula for converting kilometers to miles is:</a:t>
            </a:r>
          </a:p>
          <a:p>
            <a:pPr lvl="1"/>
            <a:r>
              <a:rPr lang="en-US" dirty="0"/>
              <a:t>Miles = Kilometers x 0.6214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DB6E-D542-4DDE-B7EB-97D721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2BD6-F6A4-43D7-80D3-07D38DC7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0406B-143A-4609-B355-52B32560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8" y="193040"/>
            <a:ext cx="11759551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0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A1592-5D26-45F0-B00F-DC820769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GUI: Graphical User Interface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FC75-7432-414A-A17F-9B9655CE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How to install Tkinter: TK interface</a:t>
            </a:r>
          </a:p>
          <a:p>
            <a:r>
              <a:rPr lang="en-US" sz="2200"/>
              <a:t>conda install -c anaconda tk</a:t>
            </a:r>
          </a:p>
          <a:p>
            <a:endParaRPr lang="en-US" sz="220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27814B-887D-499E-9E54-43BE049F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8179"/>
            <a:ext cx="6903720" cy="49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9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CCF2-77EF-4301-9E9D-6AC1B11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A266-37A9-4747-9231-690F899B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the user to interact with the operating system and other programs using graphical elements such as icons, buttons, and dialog boxes.</a:t>
            </a:r>
          </a:p>
          <a:p>
            <a:pPr lvl="1"/>
            <a:r>
              <a:rPr lang="en-US" dirty="0"/>
              <a:t>For many years, the only way that the user could interact with an operating system was through a </a:t>
            </a:r>
            <a:r>
              <a:rPr lang="en-US" dirty="0">
                <a:solidFill>
                  <a:srgbClr val="FF0000"/>
                </a:solidFill>
              </a:rPr>
              <a:t>command line interface </a:t>
            </a:r>
            <a:r>
              <a:rPr lang="en-US" dirty="0"/>
              <a:t>(CLI).</a:t>
            </a:r>
          </a:p>
          <a:p>
            <a:pPr lvl="1"/>
            <a:r>
              <a:rPr lang="en-US" dirty="0"/>
              <a:t>Much of the interaction with a GUI is done through </a:t>
            </a:r>
            <a:r>
              <a:rPr lang="en-US" dirty="0">
                <a:solidFill>
                  <a:srgbClr val="FF0000"/>
                </a:solidFill>
              </a:rPr>
              <a:t>dialog boxes</a:t>
            </a:r>
            <a:r>
              <a:rPr lang="en-US" dirty="0"/>
              <a:t>, which are small windows that display information and allow the user to perform actions.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94E3B-8A75-4F4E-B6C2-C6BF0AA0A3E4}"/>
              </a:ext>
            </a:extLst>
          </p:cNvPr>
          <p:cNvSpPr txBox="1"/>
          <p:nvPr/>
        </p:nvSpPr>
        <p:spPr>
          <a:xfrm>
            <a:off x="1524000" y="5158155"/>
            <a:ext cx="9611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Python does not have GUI programming features built into the language itself.</a:t>
            </a:r>
          </a:p>
        </p:txBody>
      </p:sp>
    </p:spTree>
    <p:extLst>
      <p:ext uri="{BB962C8B-B14F-4D97-AF65-F5344CB8AC3E}">
        <p14:creationId xmlns:p14="http://schemas.microsoft.com/office/powerpoint/2010/main" val="72169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053D-5977-47AD-8DB1-C6C288B8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programs Are event-Driven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93A3-39A4-4A93-BE60-861C7857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programs must respond to the actions of the user, it is said that they are event-driven.</a:t>
            </a:r>
          </a:p>
          <a:p>
            <a:r>
              <a:rPr lang="en-US" dirty="0"/>
              <a:t>The user causes events to take place, such as the clicking of a button, and the program must respond to the events.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7492A-021D-4FD9-A9B1-FD6752E4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90" y="3873160"/>
            <a:ext cx="508706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767F1-DE78-426A-B7A4-848A1CBE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Using the tkinter Module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C88D-CFDE-4230-8C74-8D359C9B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In Python you can use the tkinter module to create simple GUI programs.</a:t>
            </a:r>
          </a:p>
          <a:p>
            <a:r>
              <a:rPr lang="en-US" sz="2200"/>
              <a:t>The name “tkinter” is short for “Tk interface.”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4D0D0-3F93-4CC6-8134-65482C5D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33513"/>
            <a:ext cx="6903720" cy="45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9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5CAC-B0D6-45E5-98DA-863115E8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program displays an empty window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E78D5-88AC-4AF1-BFED-73F6587F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8" y="1690688"/>
            <a:ext cx="6686661" cy="257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77E8A-D041-489B-BD38-8F83B51733DF}"/>
              </a:ext>
            </a:extLst>
          </p:cNvPr>
          <p:cNvSpPr txBox="1"/>
          <p:nvPr/>
        </p:nvSpPr>
        <p:spPr>
          <a:xfrm>
            <a:off x="487680" y="5422315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tkinter.Tk</a:t>
            </a:r>
            <a:r>
              <a:rPr lang="en-US" dirty="0">
                <a:solidFill>
                  <a:srgbClr val="FF0000"/>
                </a:solidFill>
              </a:rPr>
              <a:t>( ): </a:t>
            </a:r>
            <a:r>
              <a:rPr lang="en-US" dirty="0"/>
              <a:t>creates an instance of the </a:t>
            </a:r>
            <a:r>
              <a:rPr lang="en-US" dirty="0" err="1"/>
              <a:t>tkinter</a:t>
            </a:r>
            <a:r>
              <a:rPr lang="en-US" dirty="0"/>
              <a:t> module’s Tk class and assigns it to the </a:t>
            </a:r>
            <a:r>
              <a:rPr lang="en-US" dirty="0" err="1"/>
              <a:t>main_window</a:t>
            </a:r>
            <a:r>
              <a:rPr lang="en-US" dirty="0"/>
              <a:t> variable. This object is</a:t>
            </a:r>
          </a:p>
          <a:p>
            <a:r>
              <a:rPr lang="en-US" dirty="0"/>
              <a:t>the root widget, which is the main window in the program.</a:t>
            </a:r>
          </a:p>
          <a:p>
            <a:r>
              <a:rPr lang="en-US" dirty="0" err="1">
                <a:solidFill>
                  <a:srgbClr val="FF0000"/>
                </a:solidFill>
              </a:rPr>
              <a:t>mainloop</a:t>
            </a:r>
            <a:r>
              <a:rPr lang="en-US" dirty="0">
                <a:solidFill>
                  <a:srgbClr val="FF0000"/>
                </a:solidFill>
              </a:rPr>
              <a:t>( ):   </a:t>
            </a:r>
            <a:r>
              <a:rPr lang="en-US" dirty="0"/>
              <a:t>This function runs like an infinite loop until you close the main window.</a:t>
            </a:r>
          </a:p>
        </p:txBody>
      </p:sp>
    </p:spTree>
    <p:extLst>
      <p:ext uri="{BB962C8B-B14F-4D97-AF65-F5344CB8AC3E}">
        <p14:creationId xmlns:p14="http://schemas.microsoft.com/office/powerpoint/2010/main" val="76221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6572-A98B-494A-BD22-DDFAF440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18EA-C36E-4351-B339-B12CACF7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instance of the class is created, the GUI appears on the screen.</a:t>
            </a:r>
          </a:p>
          <a:p>
            <a:r>
              <a:rPr lang="en-US" dirty="0"/>
              <a:t>it is a common practice to write a class with an </a:t>
            </a:r>
            <a:r>
              <a:rPr lang="en-US" dirty="0">
                <a:solidFill>
                  <a:srgbClr val="FF0000"/>
                </a:solidFill>
              </a:rPr>
              <a:t>_ 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 _ </a:t>
            </a:r>
            <a:r>
              <a:rPr lang="en-US" dirty="0"/>
              <a:t>method that builds the GUI.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280F4-7435-4C4A-995D-51183D02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41" y="3720738"/>
            <a:ext cx="4572638" cy="259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E2494-25CC-404C-9FD4-ED6A9B54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85" y="3429000"/>
            <a:ext cx="2876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1322-3F81-4610-A93E-B1FECCB3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text with Label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8776-7030-4B23-A09F-62C76461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use the Label widget to display text in a window.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B8398-EAAC-4A1B-B645-5BECBE71FB79}"/>
              </a:ext>
            </a:extLst>
          </p:cNvPr>
          <p:cNvSpPr txBox="1"/>
          <p:nvPr/>
        </p:nvSpPr>
        <p:spPr>
          <a:xfrm>
            <a:off x="1249680" y="6299637"/>
            <a:ext cx="714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pack(side=‘left’) : by default pack( ), or must be top, bottom, left, or right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E0BE5-F1CE-4BB5-930D-DD22BADD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6" y="2297216"/>
            <a:ext cx="5723474" cy="36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5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19C3-6D4C-45F5-B837-EF064DCA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132715"/>
            <a:ext cx="10515600" cy="1325563"/>
          </a:xfrm>
        </p:spPr>
        <p:txBody>
          <a:bodyPr/>
          <a:lstStyle/>
          <a:p>
            <a:r>
              <a:rPr lang="en-US" dirty="0"/>
              <a:t>Organizing Widgets with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E5A4-2636-445A-8147-0A2345E5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4114800" cy="4351338"/>
          </a:xfrm>
        </p:spPr>
        <p:txBody>
          <a:bodyPr/>
          <a:lstStyle/>
          <a:p>
            <a:r>
              <a:rPr lang="en-US" dirty="0"/>
              <a:t>A Frame is a container that can hold other widgets. You can use Frames to organize the widgets in a window.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43B53-BBA5-41A3-BE84-FECF825F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30" y="1295816"/>
            <a:ext cx="820217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07258F551C2040AA08BF50BC62A025" ma:contentTypeVersion="13" ma:contentTypeDescription="Create a new document." ma:contentTypeScope="" ma:versionID="6e50ebec78a82ef9ebc48ad35fdc6862">
  <xsd:schema xmlns:xsd="http://www.w3.org/2001/XMLSchema" xmlns:xs="http://www.w3.org/2001/XMLSchema" xmlns:p="http://schemas.microsoft.com/office/2006/metadata/properties" xmlns:ns3="3321b281-dd8a-4cdf-ad11-3b014b01980d" xmlns:ns4="1819b636-c925-436c-89e4-ecdea314d9fd" targetNamespace="http://schemas.microsoft.com/office/2006/metadata/properties" ma:root="true" ma:fieldsID="e0a439cc5e814e58397f94d14f682661" ns3:_="" ns4:_="">
    <xsd:import namespace="3321b281-dd8a-4cdf-ad11-3b014b01980d"/>
    <xsd:import namespace="1819b636-c925-436c-89e4-ecdea314d9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1b281-dd8a-4cdf-ad11-3b014b019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9b636-c925-436c-89e4-ecdea314d9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B8CBF7-422E-44D2-A031-EE8E0639D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1b281-dd8a-4cdf-ad11-3b014b01980d"/>
    <ds:schemaRef ds:uri="1819b636-c925-436c-89e4-ecdea314d9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6EA1A7-5BA6-4A9F-9540-E2F5BE342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798CA7-A6E5-4228-A3FA-1A8095C31C9A}">
  <ds:schemaRefs>
    <ds:schemaRef ds:uri="http://purl.org/dc/elements/1.1/"/>
    <ds:schemaRef ds:uri="1819b636-c925-436c-89e4-ecdea314d9fd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3321b281-dd8a-4cdf-ad11-3b014b01980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509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Programming Fundamentals</vt:lpstr>
      <vt:lpstr>GUI: Graphical User Interface</vt:lpstr>
      <vt:lpstr>Graphical User Interface</vt:lpstr>
      <vt:lpstr>GUI programs Are event-Driven</vt:lpstr>
      <vt:lpstr>Using the tkinter Module</vt:lpstr>
      <vt:lpstr>This program displays an empty window</vt:lpstr>
      <vt:lpstr>PowerPoint Presentation</vt:lpstr>
      <vt:lpstr>Display text with Label Widgets</vt:lpstr>
      <vt:lpstr>Organizing Widgets with Frames</vt:lpstr>
      <vt:lpstr>Button Widgets and Info Dialog Boxes</vt:lpstr>
      <vt:lpstr>PowerPoint Presentation</vt:lpstr>
      <vt:lpstr>Creating a Quit Button</vt:lpstr>
      <vt:lpstr>Getting Input with the Entry Widget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Adnan Amin</dc:creator>
  <cp:lastModifiedBy>Adnan Amin</cp:lastModifiedBy>
  <cp:revision>1</cp:revision>
  <dcterms:created xsi:type="dcterms:W3CDTF">2021-12-31T15:17:56Z</dcterms:created>
  <dcterms:modified xsi:type="dcterms:W3CDTF">2021-12-31T17:23:51Z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0x010100FF07258F551C2040AA08BF50BC62A025</vt:lpwstr>
  </property>
</Properties>
</file>