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4F99E1-20C9-4528-8CBB-DF12A561FE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EF64B-1ECE-4759-9957-B079E9F9093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9CAEDB7D-2D41-4A46-9D4E-BFB96D61F666}">
      <dgm:prSet/>
      <dgm:spPr/>
      <dgm:t>
        <a:bodyPr/>
        <a:lstStyle/>
        <a:p>
          <a:r>
            <a:rPr lang="en-US"/>
            <a:t>Attributes of arrays</a:t>
          </a:r>
          <a:endParaRPr lang="en-PK"/>
        </a:p>
      </dgm:t>
    </dgm:pt>
    <dgm:pt modelId="{97FC4478-E6E6-4B1E-82DF-2078C458F26B}" type="parTrans" cxnId="{BC7E28AF-AD4F-4E53-A2E2-390406E0AA1D}">
      <dgm:prSet/>
      <dgm:spPr/>
      <dgm:t>
        <a:bodyPr/>
        <a:lstStyle/>
        <a:p>
          <a:endParaRPr lang="en-PK"/>
        </a:p>
      </dgm:t>
    </dgm:pt>
    <dgm:pt modelId="{DCD80E63-D715-4B88-B4D3-22012FA6CE7F}" type="sibTrans" cxnId="{BC7E28AF-AD4F-4E53-A2E2-390406E0AA1D}">
      <dgm:prSet/>
      <dgm:spPr/>
      <dgm:t>
        <a:bodyPr/>
        <a:lstStyle/>
        <a:p>
          <a:endParaRPr lang="en-PK"/>
        </a:p>
      </dgm:t>
    </dgm:pt>
    <dgm:pt modelId="{E4408742-0031-439F-8435-97182A2B2087}">
      <dgm:prSet/>
      <dgm:spPr/>
      <dgm:t>
        <a:bodyPr/>
        <a:lstStyle/>
        <a:p>
          <a:r>
            <a:rPr lang="en-US"/>
            <a:t>Determining the size, shape, memory consumption, and data types of arrays</a:t>
          </a:r>
          <a:endParaRPr lang="en-PK"/>
        </a:p>
      </dgm:t>
    </dgm:pt>
    <dgm:pt modelId="{D577E3AB-4B70-464B-9619-8973276247BB}" type="parTrans" cxnId="{0D7836C3-E93C-41C8-9498-1AD79DDF4EAA}">
      <dgm:prSet/>
      <dgm:spPr/>
      <dgm:t>
        <a:bodyPr/>
        <a:lstStyle/>
        <a:p>
          <a:endParaRPr lang="en-PK"/>
        </a:p>
      </dgm:t>
    </dgm:pt>
    <dgm:pt modelId="{E7B16CEE-35D8-44FE-8045-DA43576D76E7}" type="sibTrans" cxnId="{0D7836C3-E93C-41C8-9498-1AD79DDF4EAA}">
      <dgm:prSet/>
      <dgm:spPr/>
      <dgm:t>
        <a:bodyPr/>
        <a:lstStyle/>
        <a:p>
          <a:endParaRPr lang="en-PK"/>
        </a:p>
      </dgm:t>
    </dgm:pt>
    <dgm:pt modelId="{20DF850D-D3F3-4B10-B8B5-2E64D7534DBE}">
      <dgm:prSet/>
      <dgm:spPr/>
      <dgm:t>
        <a:bodyPr/>
        <a:lstStyle/>
        <a:p>
          <a:r>
            <a:rPr lang="en-US"/>
            <a:t>Indexing of arrays</a:t>
          </a:r>
          <a:endParaRPr lang="en-PK"/>
        </a:p>
      </dgm:t>
    </dgm:pt>
    <dgm:pt modelId="{59092958-FEF5-40EC-BC68-5675BDB4E94C}" type="parTrans" cxnId="{69C539B3-4887-4CB2-A62D-1CCAFCEAFF6E}">
      <dgm:prSet/>
      <dgm:spPr/>
      <dgm:t>
        <a:bodyPr/>
        <a:lstStyle/>
        <a:p>
          <a:endParaRPr lang="en-PK"/>
        </a:p>
      </dgm:t>
    </dgm:pt>
    <dgm:pt modelId="{59D657A6-68AF-4216-B975-00877A0B8F79}" type="sibTrans" cxnId="{69C539B3-4887-4CB2-A62D-1CCAFCEAFF6E}">
      <dgm:prSet/>
      <dgm:spPr/>
      <dgm:t>
        <a:bodyPr/>
        <a:lstStyle/>
        <a:p>
          <a:endParaRPr lang="en-PK"/>
        </a:p>
      </dgm:t>
    </dgm:pt>
    <dgm:pt modelId="{0E5EC847-D145-44C7-8B0A-D883B3B75B63}">
      <dgm:prSet/>
      <dgm:spPr/>
      <dgm:t>
        <a:bodyPr/>
        <a:lstStyle/>
        <a:p>
          <a:r>
            <a:rPr lang="en-US"/>
            <a:t>Getting and setting the value of individual array elements</a:t>
          </a:r>
          <a:endParaRPr lang="en-PK"/>
        </a:p>
      </dgm:t>
    </dgm:pt>
    <dgm:pt modelId="{DF27C48E-24EA-4F64-9448-1FFBF35DD853}" type="parTrans" cxnId="{B2628945-4E45-4B1C-AE47-D83CF03C57CD}">
      <dgm:prSet/>
      <dgm:spPr/>
      <dgm:t>
        <a:bodyPr/>
        <a:lstStyle/>
        <a:p>
          <a:endParaRPr lang="en-PK"/>
        </a:p>
      </dgm:t>
    </dgm:pt>
    <dgm:pt modelId="{16C1FBB0-37C9-4530-947B-6FAB5C02B048}" type="sibTrans" cxnId="{B2628945-4E45-4B1C-AE47-D83CF03C57CD}">
      <dgm:prSet/>
      <dgm:spPr/>
      <dgm:t>
        <a:bodyPr/>
        <a:lstStyle/>
        <a:p>
          <a:endParaRPr lang="en-PK"/>
        </a:p>
      </dgm:t>
    </dgm:pt>
    <dgm:pt modelId="{270780AB-ED70-46F9-B597-7B845A71FF4D}">
      <dgm:prSet/>
      <dgm:spPr/>
      <dgm:t>
        <a:bodyPr/>
        <a:lstStyle/>
        <a:p>
          <a:r>
            <a:rPr lang="en-US"/>
            <a:t>Slicing of arrays</a:t>
          </a:r>
          <a:endParaRPr lang="en-PK"/>
        </a:p>
      </dgm:t>
    </dgm:pt>
    <dgm:pt modelId="{DB08D61C-C391-43AB-8297-96D394C4137C}" type="parTrans" cxnId="{43D6E307-FEDE-4E7E-A122-14DDAEEF2A8D}">
      <dgm:prSet/>
      <dgm:spPr/>
      <dgm:t>
        <a:bodyPr/>
        <a:lstStyle/>
        <a:p>
          <a:endParaRPr lang="en-PK"/>
        </a:p>
      </dgm:t>
    </dgm:pt>
    <dgm:pt modelId="{62EB3CC4-3FC7-4B43-9424-0E739B1A45CE}" type="sibTrans" cxnId="{43D6E307-FEDE-4E7E-A122-14DDAEEF2A8D}">
      <dgm:prSet/>
      <dgm:spPr/>
      <dgm:t>
        <a:bodyPr/>
        <a:lstStyle/>
        <a:p>
          <a:endParaRPr lang="en-PK"/>
        </a:p>
      </dgm:t>
    </dgm:pt>
    <dgm:pt modelId="{52C8FDF3-E396-47A0-82B9-990F585D708B}">
      <dgm:prSet/>
      <dgm:spPr/>
      <dgm:t>
        <a:bodyPr/>
        <a:lstStyle/>
        <a:p>
          <a:r>
            <a:rPr lang="en-US"/>
            <a:t>Getting and setting smaller subarrays within a larger array</a:t>
          </a:r>
          <a:endParaRPr lang="en-PK"/>
        </a:p>
      </dgm:t>
    </dgm:pt>
    <dgm:pt modelId="{88000335-459A-4ECD-9716-86DBEFB5EA40}" type="parTrans" cxnId="{8F39CCC2-AB0C-4D38-B75D-4C6667D0325D}">
      <dgm:prSet/>
      <dgm:spPr/>
      <dgm:t>
        <a:bodyPr/>
        <a:lstStyle/>
        <a:p>
          <a:endParaRPr lang="en-PK"/>
        </a:p>
      </dgm:t>
    </dgm:pt>
    <dgm:pt modelId="{FA3C0E4E-0203-4414-ABDC-45FA524DE857}" type="sibTrans" cxnId="{8F39CCC2-AB0C-4D38-B75D-4C6667D0325D}">
      <dgm:prSet/>
      <dgm:spPr/>
      <dgm:t>
        <a:bodyPr/>
        <a:lstStyle/>
        <a:p>
          <a:endParaRPr lang="en-PK"/>
        </a:p>
      </dgm:t>
    </dgm:pt>
    <dgm:pt modelId="{3EE87B65-22AE-4034-93A2-6152ADA3B456}">
      <dgm:prSet/>
      <dgm:spPr/>
      <dgm:t>
        <a:bodyPr/>
        <a:lstStyle/>
        <a:p>
          <a:r>
            <a:rPr lang="en-US"/>
            <a:t>Reshaping of arrays</a:t>
          </a:r>
          <a:endParaRPr lang="en-PK"/>
        </a:p>
      </dgm:t>
    </dgm:pt>
    <dgm:pt modelId="{1098CBC4-4580-45D9-9D58-A21BB4DC445E}" type="parTrans" cxnId="{3CC1FFC1-F960-49F6-B466-048E28E8266B}">
      <dgm:prSet/>
      <dgm:spPr/>
      <dgm:t>
        <a:bodyPr/>
        <a:lstStyle/>
        <a:p>
          <a:endParaRPr lang="en-PK"/>
        </a:p>
      </dgm:t>
    </dgm:pt>
    <dgm:pt modelId="{15421DFE-6990-433D-B06C-6C1E0C2F3BCB}" type="sibTrans" cxnId="{3CC1FFC1-F960-49F6-B466-048E28E8266B}">
      <dgm:prSet/>
      <dgm:spPr/>
      <dgm:t>
        <a:bodyPr/>
        <a:lstStyle/>
        <a:p>
          <a:endParaRPr lang="en-PK"/>
        </a:p>
      </dgm:t>
    </dgm:pt>
    <dgm:pt modelId="{DBAA2E77-C15A-4249-8D46-45B842711596}">
      <dgm:prSet/>
      <dgm:spPr/>
      <dgm:t>
        <a:bodyPr/>
        <a:lstStyle/>
        <a:p>
          <a:r>
            <a:rPr lang="en-US"/>
            <a:t>Changing the shape of a given array</a:t>
          </a:r>
          <a:endParaRPr lang="en-PK"/>
        </a:p>
      </dgm:t>
    </dgm:pt>
    <dgm:pt modelId="{EAC67940-A3EB-47FD-A65C-2732B0761E13}" type="parTrans" cxnId="{EB949E25-8D67-49B7-83A1-D5AB0BB58EF3}">
      <dgm:prSet/>
      <dgm:spPr/>
      <dgm:t>
        <a:bodyPr/>
        <a:lstStyle/>
        <a:p>
          <a:endParaRPr lang="en-PK"/>
        </a:p>
      </dgm:t>
    </dgm:pt>
    <dgm:pt modelId="{0F21E3E6-7705-401B-A40B-3CD5C52177A6}" type="sibTrans" cxnId="{EB949E25-8D67-49B7-83A1-D5AB0BB58EF3}">
      <dgm:prSet/>
      <dgm:spPr/>
      <dgm:t>
        <a:bodyPr/>
        <a:lstStyle/>
        <a:p>
          <a:endParaRPr lang="en-PK"/>
        </a:p>
      </dgm:t>
    </dgm:pt>
    <dgm:pt modelId="{18589F64-722E-43C8-8ADD-81D9E934D6AB}">
      <dgm:prSet/>
      <dgm:spPr/>
      <dgm:t>
        <a:bodyPr/>
        <a:lstStyle/>
        <a:p>
          <a:r>
            <a:rPr lang="en-US"/>
            <a:t>Joining and splitting of arrays</a:t>
          </a:r>
          <a:endParaRPr lang="en-PK"/>
        </a:p>
      </dgm:t>
    </dgm:pt>
    <dgm:pt modelId="{C20F9029-3C6A-42DD-98C5-20780213056E}" type="parTrans" cxnId="{344B9E03-41EF-44F0-B166-F7CDE6CBA342}">
      <dgm:prSet/>
      <dgm:spPr/>
      <dgm:t>
        <a:bodyPr/>
        <a:lstStyle/>
        <a:p>
          <a:endParaRPr lang="en-PK"/>
        </a:p>
      </dgm:t>
    </dgm:pt>
    <dgm:pt modelId="{8020FDD0-19C6-4F9D-A480-0A05F3999859}" type="sibTrans" cxnId="{344B9E03-41EF-44F0-B166-F7CDE6CBA342}">
      <dgm:prSet/>
      <dgm:spPr/>
      <dgm:t>
        <a:bodyPr/>
        <a:lstStyle/>
        <a:p>
          <a:endParaRPr lang="en-PK"/>
        </a:p>
      </dgm:t>
    </dgm:pt>
    <dgm:pt modelId="{8A1EC532-1B1C-4012-9B11-3307CFE14E98}">
      <dgm:prSet/>
      <dgm:spPr/>
      <dgm:t>
        <a:bodyPr/>
        <a:lstStyle/>
        <a:p>
          <a:r>
            <a:rPr lang="en-US"/>
            <a:t>Combining multiple arrays into one, and splitting one array into many</a:t>
          </a:r>
          <a:endParaRPr lang="en-PK"/>
        </a:p>
      </dgm:t>
    </dgm:pt>
    <dgm:pt modelId="{31A66919-E5AB-42FF-B3C7-D43F2E1318EC}" type="parTrans" cxnId="{1A4A9D39-6832-400F-BE63-E544B199BC34}">
      <dgm:prSet/>
      <dgm:spPr/>
      <dgm:t>
        <a:bodyPr/>
        <a:lstStyle/>
        <a:p>
          <a:endParaRPr lang="en-PK"/>
        </a:p>
      </dgm:t>
    </dgm:pt>
    <dgm:pt modelId="{C5C6A899-6C02-4D85-84E9-2B1D6EB56D9F}" type="sibTrans" cxnId="{1A4A9D39-6832-400F-BE63-E544B199BC34}">
      <dgm:prSet/>
      <dgm:spPr/>
      <dgm:t>
        <a:bodyPr/>
        <a:lstStyle/>
        <a:p>
          <a:endParaRPr lang="en-PK"/>
        </a:p>
      </dgm:t>
    </dgm:pt>
    <dgm:pt modelId="{F280D9E7-224A-4CE0-8645-BA2DEA064274}" type="pres">
      <dgm:prSet presAssocID="{587EF64B-1ECE-4759-9957-B079E9F9093C}" presName="Name0" presStyleCnt="0">
        <dgm:presLayoutVars>
          <dgm:dir/>
          <dgm:resizeHandles val="exact"/>
        </dgm:presLayoutVars>
      </dgm:prSet>
      <dgm:spPr/>
    </dgm:pt>
    <dgm:pt modelId="{4C628EE6-310B-4DFB-BC67-A82FD3069BA0}" type="pres">
      <dgm:prSet presAssocID="{587EF64B-1ECE-4759-9957-B079E9F9093C}" presName="arrow" presStyleLbl="bgShp" presStyleIdx="0" presStyleCnt="1"/>
      <dgm:spPr/>
    </dgm:pt>
    <dgm:pt modelId="{ED78D831-4207-4B18-A186-D22748327835}" type="pres">
      <dgm:prSet presAssocID="{587EF64B-1ECE-4759-9957-B079E9F9093C}" presName="points" presStyleCnt="0"/>
      <dgm:spPr/>
    </dgm:pt>
    <dgm:pt modelId="{DFAF5362-93CF-40EB-9546-A54E42BE0399}" type="pres">
      <dgm:prSet presAssocID="{9CAEDB7D-2D41-4A46-9D4E-BFB96D61F666}" presName="compositeA" presStyleCnt="0"/>
      <dgm:spPr/>
    </dgm:pt>
    <dgm:pt modelId="{D777FB4C-9DD3-4617-ADBC-6ACC24893ED9}" type="pres">
      <dgm:prSet presAssocID="{9CAEDB7D-2D41-4A46-9D4E-BFB96D61F666}" presName="textA" presStyleLbl="revTx" presStyleIdx="0" presStyleCnt="5">
        <dgm:presLayoutVars>
          <dgm:bulletEnabled val="1"/>
        </dgm:presLayoutVars>
      </dgm:prSet>
      <dgm:spPr/>
    </dgm:pt>
    <dgm:pt modelId="{55947572-EEF1-4D02-BDEE-855B35B62013}" type="pres">
      <dgm:prSet presAssocID="{9CAEDB7D-2D41-4A46-9D4E-BFB96D61F666}" presName="circleA" presStyleLbl="node1" presStyleIdx="0" presStyleCnt="5"/>
      <dgm:spPr/>
    </dgm:pt>
    <dgm:pt modelId="{9CD3AB4B-EF78-4C1B-98AA-733A450AFC66}" type="pres">
      <dgm:prSet presAssocID="{9CAEDB7D-2D41-4A46-9D4E-BFB96D61F666}" presName="spaceA" presStyleCnt="0"/>
      <dgm:spPr/>
    </dgm:pt>
    <dgm:pt modelId="{7738F48E-D077-473F-8EB3-A1B044308299}" type="pres">
      <dgm:prSet presAssocID="{DCD80E63-D715-4B88-B4D3-22012FA6CE7F}" presName="space" presStyleCnt="0"/>
      <dgm:spPr/>
    </dgm:pt>
    <dgm:pt modelId="{5561C573-814F-4E94-A7E6-DA3551A11C0C}" type="pres">
      <dgm:prSet presAssocID="{20DF850D-D3F3-4B10-B8B5-2E64D7534DBE}" presName="compositeB" presStyleCnt="0"/>
      <dgm:spPr/>
    </dgm:pt>
    <dgm:pt modelId="{DA37EBD9-D4CF-40D2-BBF4-6204AB04A5EC}" type="pres">
      <dgm:prSet presAssocID="{20DF850D-D3F3-4B10-B8B5-2E64D7534DBE}" presName="textB" presStyleLbl="revTx" presStyleIdx="1" presStyleCnt="5">
        <dgm:presLayoutVars>
          <dgm:bulletEnabled val="1"/>
        </dgm:presLayoutVars>
      </dgm:prSet>
      <dgm:spPr/>
    </dgm:pt>
    <dgm:pt modelId="{4BC280FA-CE5B-46D4-AAE1-3F1BE4BD06F4}" type="pres">
      <dgm:prSet presAssocID="{20DF850D-D3F3-4B10-B8B5-2E64D7534DBE}" presName="circleB" presStyleLbl="node1" presStyleIdx="1" presStyleCnt="5"/>
      <dgm:spPr/>
    </dgm:pt>
    <dgm:pt modelId="{4C5BFA6C-A0B8-4121-9217-EB2E75C089A0}" type="pres">
      <dgm:prSet presAssocID="{20DF850D-D3F3-4B10-B8B5-2E64D7534DBE}" presName="spaceB" presStyleCnt="0"/>
      <dgm:spPr/>
    </dgm:pt>
    <dgm:pt modelId="{188D9903-CBBF-40AB-978B-DF80FA0715D4}" type="pres">
      <dgm:prSet presAssocID="{59D657A6-68AF-4216-B975-00877A0B8F79}" presName="space" presStyleCnt="0"/>
      <dgm:spPr/>
    </dgm:pt>
    <dgm:pt modelId="{2FB7DEEA-AAE7-4744-9CE1-D3A1B2CD98A4}" type="pres">
      <dgm:prSet presAssocID="{270780AB-ED70-46F9-B597-7B845A71FF4D}" presName="compositeA" presStyleCnt="0"/>
      <dgm:spPr/>
    </dgm:pt>
    <dgm:pt modelId="{3973A846-3D54-4E78-B366-4F3385E934CC}" type="pres">
      <dgm:prSet presAssocID="{270780AB-ED70-46F9-B597-7B845A71FF4D}" presName="textA" presStyleLbl="revTx" presStyleIdx="2" presStyleCnt="5">
        <dgm:presLayoutVars>
          <dgm:bulletEnabled val="1"/>
        </dgm:presLayoutVars>
      </dgm:prSet>
      <dgm:spPr/>
    </dgm:pt>
    <dgm:pt modelId="{E1B952A8-5DC4-4B8A-A981-570154D2BBEF}" type="pres">
      <dgm:prSet presAssocID="{270780AB-ED70-46F9-B597-7B845A71FF4D}" presName="circleA" presStyleLbl="node1" presStyleIdx="2" presStyleCnt="5"/>
      <dgm:spPr/>
    </dgm:pt>
    <dgm:pt modelId="{1701B486-4B84-4EC6-A4B2-B6AEB764C37A}" type="pres">
      <dgm:prSet presAssocID="{270780AB-ED70-46F9-B597-7B845A71FF4D}" presName="spaceA" presStyleCnt="0"/>
      <dgm:spPr/>
    </dgm:pt>
    <dgm:pt modelId="{DDC02449-2F62-41C1-AE96-27B844012761}" type="pres">
      <dgm:prSet presAssocID="{62EB3CC4-3FC7-4B43-9424-0E739B1A45CE}" presName="space" presStyleCnt="0"/>
      <dgm:spPr/>
    </dgm:pt>
    <dgm:pt modelId="{8AF53F9C-320B-455A-9F7D-E9327D80CD82}" type="pres">
      <dgm:prSet presAssocID="{3EE87B65-22AE-4034-93A2-6152ADA3B456}" presName="compositeB" presStyleCnt="0"/>
      <dgm:spPr/>
    </dgm:pt>
    <dgm:pt modelId="{A2FE774D-F56B-4229-BDE2-D017E1522408}" type="pres">
      <dgm:prSet presAssocID="{3EE87B65-22AE-4034-93A2-6152ADA3B456}" presName="textB" presStyleLbl="revTx" presStyleIdx="3" presStyleCnt="5">
        <dgm:presLayoutVars>
          <dgm:bulletEnabled val="1"/>
        </dgm:presLayoutVars>
      </dgm:prSet>
      <dgm:spPr/>
    </dgm:pt>
    <dgm:pt modelId="{CA13C0DD-20BC-4233-BF33-3696C56CDCDB}" type="pres">
      <dgm:prSet presAssocID="{3EE87B65-22AE-4034-93A2-6152ADA3B456}" presName="circleB" presStyleLbl="node1" presStyleIdx="3" presStyleCnt="5"/>
      <dgm:spPr/>
    </dgm:pt>
    <dgm:pt modelId="{C949EEDE-F50E-4438-98E3-7C10D75E3FCD}" type="pres">
      <dgm:prSet presAssocID="{3EE87B65-22AE-4034-93A2-6152ADA3B456}" presName="spaceB" presStyleCnt="0"/>
      <dgm:spPr/>
    </dgm:pt>
    <dgm:pt modelId="{97D43934-E52B-435C-993B-A05CF1BFC969}" type="pres">
      <dgm:prSet presAssocID="{15421DFE-6990-433D-B06C-6C1E0C2F3BCB}" presName="space" presStyleCnt="0"/>
      <dgm:spPr/>
    </dgm:pt>
    <dgm:pt modelId="{AF93710C-530F-450C-8619-FB383263F78E}" type="pres">
      <dgm:prSet presAssocID="{18589F64-722E-43C8-8ADD-81D9E934D6AB}" presName="compositeA" presStyleCnt="0"/>
      <dgm:spPr/>
    </dgm:pt>
    <dgm:pt modelId="{7ECA777F-7B2A-4A0E-8E10-437C6E0512AD}" type="pres">
      <dgm:prSet presAssocID="{18589F64-722E-43C8-8ADD-81D9E934D6AB}" presName="textA" presStyleLbl="revTx" presStyleIdx="4" presStyleCnt="5">
        <dgm:presLayoutVars>
          <dgm:bulletEnabled val="1"/>
        </dgm:presLayoutVars>
      </dgm:prSet>
      <dgm:spPr/>
    </dgm:pt>
    <dgm:pt modelId="{08AE10FD-68CC-4DA8-987E-8AE482959611}" type="pres">
      <dgm:prSet presAssocID="{18589F64-722E-43C8-8ADD-81D9E934D6AB}" presName="circleA" presStyleLbl="node1" presStyleIdx="4" presStyleCnt="5"/>
      <dgm:spPr/>
    </dgm:pt>
    <dgm:pt modelId="{6A3A67CA-E158-4EA0-AED1-260AB98227ED}" type="pres">
      <dgm:prSet presAssocID="{18589F64-722E-43C8-8ADD-81D9E934D6AB}" presName="spaceA" presStyleCnt="0"/>
      <dgm:spPr/>
    </dgm:pt>
  </dgm:ptLst>
  <dgm:cxnLst>
    <dgm:cxn modelId="{344B9E03-41EF-44F0-B166-F7CDE6CBA342}" srcId="{587EF64B-1ECE-4759-9957-B079E9F9093C}" destId="{18589F64-722E-43C8-8ADD-81D9E934D6AB}" srcOrd="4" destOrd="0" parTransId="{C20F9029-3C6A-42DD-98C5-20780213056E}" sibTransId="{8020FDD0-19C6-4F9D-A480-0A05F3999859}"/>
    <dgm:cxn modelId="{EF556306-1D38-4AB9-AA11-2AD9823BB549}" type="presOf" srcId="{0E5EC847-D145-44C7-8B0A-D883B3B75B63}" destId="{DA37EBD9-D4CF-40D2-BBF4-6204AB04A5EC}" srcOrd="0" destOrd="1" presId="urn:microsoft.com/office/officeart/2005/8/layout/hProcess11"/>
    <dgm:cxn modelId="{43D6E307-FEDE-4E7E-A122-14DDAEEF2A8D}" srcId="{587EF64B-1ECE-4759-9957-B079E9F9093C}" destId="{270780AB-ED70-46F9-B597-7B845A71FF4D}" srcOrd="2" destOrd="0" parTransId="{DB08D61C-C391-43AB-8297-96D394C4137C}" sibTransId="{62EB3CC4-3FC7-4B43-9424-0E739B1A45CE}"/>
    <dgm:cxn modelId="{F87AF51E-0678-49CA-9B15-77634A667482}" type="presOf" srcId="{18589F64-722E-43C8-8ADD-81D9E934D6AB}" destId="{7ECA777F-7B2A-4A0E-8E10-437C6E0512AD}" srcOrd="0" destOrd="0" presId="urn:microsoft.com/office/officeart/2005/8/layout/hProcess11"/>
    <dgm:cxn modelId="{0D37891F-A74F-46CE-A414-FB7177F1CC3E}" type="presOf" srcId="{587EF64B-1ECE-4759-9957-B079E9F9093C}" destId="{F280D9E7-224A-4CE0-8645-BA2DEA064274}" srcOrd="0" destOrd="0" presId="urn:microsoft.com/office/officeart/2005/8/layout/hProcess11"/>
    <dgm:cxn modelId="{5CCFD920-2051-43D2-AB47-C05403812DA3}" type="presOf" srcId="{52C8FDF3-E396-47A0-82B9-990F585D708B}" destId="{3973A846-3D54-4E78-B366-4F3385E934CC}" srcOrd="0" destOrd="1" presId="urn:microsoft.com/office/officeart/2005/8/layout/hProcess11"/>
    <dgm:cxn modelId="{4D6A9B23-9DF1-43D5-8087-1AE1EE9DFD6E}" type="presOf" srcId="{8A1EC532-1B1C-4012-9B11-3307CFE14E98}" destId="{7ECA777F-7B2A-4A0E-8E10-437C6E0512AD}" srcOrd="0" destOrd="1" presId="urn:microsoft.com/office/officeart/2005/8/layout/hProcess11"/>
    <dgm:cxn modelId="{EB949E25-8D67-49B7-83A1-D5AB0BB58EF3}" srcId="{3EE87B65-22AE-4034-93A2-6152ADA3B456}" destId="{DBAA2E77-C15A-4249-8D46-45B842711596}" srcOrd="0" destOrd="0" parTransId="{EAC67940-A3EB-47FD-A65C-2732B0761E13}" sibTransId="{0F21E3E6-7705-401B-A40B-3CD5C52177A6}"/>
    <dgm:cxn modelId="{0BC29527-8ACF-48D1-B6FA-AA2EF984A68D}" type="presOf" srcId="{DBAA2E77-C15A-4249-8D46-45B842711596}" destId="{A2FE774D-F56B-4229-BDE2-D017E1522408}" srcOrd="0" destOrd="1" presId="urn:microsoft.com/office/officeart/2005/8/layout/hProcess11"/>
    <dgm:cxn modelId="{FC4CCE2F-F470-454D-AAA4-0C2174D930B4}" type="presOf" srcId="{270780AB-ED70-46F9-B597-7B845A71FF4D}" destId="{3973A846-3D54-4E78-B366-4F3385E934CC}" srcOrd="0" destOrd="0" presId="urn:microsoft.com/office/officeart/2005/8/layout/hProcess11"/>
    <dgm:cxn modelId="{1A4A9D39-6832-400F-BE63-E544B199BC34}" srcId="{18589F64-722E-43C8-8ADD-81D9E934D6AB}" destId="{8A1EC532-1B1C-4012-9B11-3307CFE14E98}" srcOrd="0" destOrd="0" parTransId="{31A66919-E5AB-42FF-B3C7-D43F2E1318EC}" sibTransId="{C5C6A899-6C02-4D85-84E9-2B1D6EB56D9F}"/>
    <dgm:cxn modelId="{B2628945-4E45-4B1C-AE47-D83CF03C57CD}" srcId="{20DF850D-D3F3-4B10-B8B5-2E64D7534DBE}" destId="{0E5EC847-D145-44C7-8B0A-D883B3B75B63}" srcOrd="0" destOrd="0" parTransId="{DF27C48E-24EA-4F64-9448-1FFBF35DD853}" sibTransId="{16C1FBB0-37C9-4530-947B-6FAB5C02B048}"/>
    <dgm:cxn modelId="{9F79DA55-FCB1-4024-8A1D-9DC5AA5CF178}" type="presOf" srcId="{20DF850D-D3F3-4B10-B8B5-2E64D7534DBE}" destId="{DA37EBD9-D4CF-40D2-BBF4-6204AB04A5EC}" srcOrd="0" destOrd="0" presId="urn:microsoft.com/office/officeart/2005/8/layout/hProcess11"/>
    <dgm:cxn modelId="{0AC1A180-2F74-4EEE-9B19-79F977C9E4D2}" type="presOf" srcId="{3EE87B65-22AE-4034-93A2-6152ADA3B456}" destId="{A2FE774D-F56B-4229-BDE2-D017E1522408}" srcOrd="0" destOrd="0" presId="urn:microsoft.com/office/officeart/2005/8/layout/hProcess11"/>
    <dgm:cxn modelId="{BC7E28AF-AD4F-4E53-A2E2-390406E0AA1D}" srcId="{587EF64B-1ECE-4759-9957-B079E9F9093C}" destId="{9CAEDB7D-2D41-4A46-9D4E-BFB96D61F666}" srcOrd="0" destOrd="0" parTransId="{97FC4478-E6E6-4B1E-82DF-2078C458F26B}" sibTransId="{DCD80E63-D715-4B88-B4D3-22012FA6CE7F}"/>
    <dgm:cxn modelId="{69C539B3-4887-4CB2-A62D-1CCAFCEAFF6E}" srcId="{587EF64B-1ECE-4759-9957-B079E9F9093C}" destId="{20DF850D-D3F3-4B10-B8B5-2E64D7534DBE}" srcOrd="1" destOrd="0" parTransId="{59092958-FEF5-40EC-BC68-5675BDB4E94C}" sibTransId="{59D657A6-68AF-4216-B975-00877A0B8F79}"/>
    <dgm:cxn modelId="{55D37AB9-C0FE-476D-97FE-E4ECF2539EE6}" type="presOf" srcId="{9CAEDB7D-2D41-4A46-9D4E-BFB96D61F666}" destId="{D777FB4C-9DD3-4617-ADBC-6ACC24893ED9}" srcOrd="0" destOrd="0" presId="urn:microsoft.com/office/officeart/2005/8/layout/hProcess11"/>
    <dgm:cxn modelId="{3CC1FFC1-F960-49F6-B466-048E28E8266B}" srcId="{587EF64B-1ECE-4759-9957-B079E9F9093C}" destId="{3EE87B65-22AE-4034-93A2-6152ADA3B456}" srcOrd="3" destOrd="0" parTransId="{1098CBC4-4580-45D9-9D58-A21BB4DC445E}" sibTransId="{15421DFE-6990-433D-B06C-6C1E0C2F3BCB}"/>
    <dgm:cxn modelId="{8F39CCC2-AB0C-4D38-B75D-4C6667D0325D}" srcId="{270780AB-ED70-46F9-B597-7B845A71FF4D}" destId="{52C8FDF3-E396-47A0-82B9-990F585D708B}" srcOrd="0" destOrd="0" parTransId="{88000335-459A-4ECD-9716-86DBEFB5EA40}" sibTransId="{FA3C0E4E-0203-4414-ABDC-45FA524DE857}"/>
    <dgm:cxn modelId="{0D7836C3-E93C-41C8-9498-1AD79DDF4EAA}" srcId="{9CAEDB7D-2D41-4A46-9D4E-BFB96D61F666}" destId="{E4408742-0031-439F-8435-97182A2B2087}" srcOrd="0" destOrd="0" parTransId="{D577E3AB-4B70-464B-9619-8973276247BB}" sibTransId="{E7B16CEE-35D8-44FE-8045-DA43576D76E7}"/>
    <dgm:cxn modelId="{51772ECA-E40C-4B99-BBD3-91E96D20BC8F}" type="presOf" srcId="{E4408742-0031-439F-8435-97182A2B2087}" destId="{D777FB4C-9DD3-4617-ADBC-6ACC24893ED9}" srcOrd="0" destOrd="1" presId="urn:microsoft.com/office/officeart/2005/8/layout/hProcess11"/>
    <dgm:cxn modelId="{7F446195-AE44-407C-9FAC-C5E7207A74EE}" type="presParOf" srcId="{F280D9E7-224A-4CE0-8645-BA2DEA064274}" destId="{4C628EE6-310B-4DFB-BC67-A82FD3069BA0}" srcOrd="0" destOrd="0" presId="urn:microsoft.com/office/officeart/2005/8/layout/hProcess11"/>
    <dgm:cxn modelId="{1494F2BF-71A5-496F-9AE2-46F56EB2EF42}" type="presParOf" srcId="{F280D9E7-224A-4CE0-8645-BA2DEA064274}" destId="{ED78D831-4207-4B18-A186-D22748327835}" srcOrd="1" destOrd="0" presId="urn:microsoft.com/office/officeart/2005/8/layout/hProcess11"/>
    <dgm:cxn modelId="{764C3630-DA02-4244-9C93-C74945E757FE}" type="presParOf" srcId="{ED78D831-4207-4B18-A186-D22748327835}" destId="{DFAF5362-93CF-40EB-9546-A54E42BE0399}" srcOrd="0" destOrd="0" presId="urn:microsoft.com/office/officeart/2005/8/layout/hProcess11"/>
    <dgm:cxn modelId="{CD543776-063E-485D-9DF2-A2E053672640}" type="presParOf" srcId="{DFAF5362-93CF-40EB-9546-A54E42BE0399}" destId="{D777FB4C-9DD3-4617-ADBC-6ACC24893ED9}" srcOrd="0" destOrd="0" presId="urn:microsoft.com/office/officeart/2005/8/layout/hProcess11"/>
    <dgm:cxn modelId="{DE12643C-FD07-4F35-86F0-B98E6887C5EC}" type="presParOf" srcId="{DFAF5362-93CF-40EB-9546-A54E42BE0399}" destId="{55947572-EEF1-4D02-BDEE-855B35B62013}" srcOrd="1" destOrd="0" presId="urn:microsoft.com/office/officeart/2005/8/layout/hProcess11"/>
    <dgm:cxn modelId="{C76F1A77-49CA-49BA-8F9A-B38D4BC23357}" type="presParOf" srcId="{DFAF5362-93CF-40EB-9546-A54E42BE0399}" destId="{9CD3AB4B-EF78-4C1B-98AA-733A450AFC66}" srcOrd="2" destOrd="0" presId="urn:microsoft.com/office/officeart/2005/8/layout/hProcess11"/>
    <dgm:cxn modelId="{21BFAA76-6559-43B2-90A9-8B88BCEB74A8}" type="presParOf" srcId="{ED78D831-4207-4B18-A186-D22748327835}" destId="{7738F48E-D077-473F-8EB3-A1B044308299}" srcOrd="1" destOrd="0" presId="urn:microsoft.com/office/officeart/2005/8/layout/hProcess11"/>
    <dgm:cxn modelId="{166F8C61-AF20-4255-B871-B12602506DA4}" type="presParOf" srcId="{ED78D831-4207-4B18-A186-D22748327835}" destId="{5561C573-814F-4E94-A7E6-DA3551A11C0C}" srcOrd="2" destOrd="0" presId="urn:microsoft.com/office/officeart/2005/8/layout/hProcess11"/>
    <dgm:cxn modelId="{A38F0710-F709-4CBE-A77C-04D4E7764142}" type="presParOf" srcId="{5561C573-814F-4E94-A7E6-DA3551A11C0C}" destId="{DA37EBD9-D4CF-40D2-BBF4-6204AB04A5EC}" srcOrd="0" destOrd="0" presId="urn:microsoft.com/office/officeart/2005/8/layout/hProcess11"/>
    <dgm:cxn modelId="{0C8C9CE6-9256-4F05-8A4C-B3AF54ACF139}" type="presParOf" srcId="{5561C573-814F-4E94-A7E6-DA3551A11C0C}" destId="{4BC280FA-CE5B-46D4-AAE1-3F1BE4BD06F4}" srcOrd="1" destOrd="0" presId="urn:microsoft.com/office/officeart/2005/8/layout/hProcess11"/>
    <dgm:cxn modelId="{111A7128-32C0-487B-B42A-7A3A710B4769}" type="presParOf" srcId="{5561C573-814F-4E94-A7E6-DA3551A11C0C}" destId="{4C5BFA6C-A0B8-4121-9217-EB2E75C089A0}" srcOrd="2" destOrd="0" presId="urn:microsoft.com/office/officeart/2005/8/layout/hProcess11"/>
    <dgm:cxn modelId="{23CD3C51-36DE-409D-9BC8-15D4B1F28F19}" type="presParOf" srcId="{ED78D831-4207-4B18-A186-D22748327835}" destId="{188D9903-CBBF-40AB-978B-DF80FA0715D4}" srcOrd="3" destOrd="0" presId="urn:microsoft.com/office/officeart/2005/8/layout/hProcess11"/>
    <dgm:cxn modelId="{60D0D37C-FDBA-45D1-A8E3-2B6A7ECF312B}" type="presParOf" srcId="{ED78D831-4207-4B18-A186-D22748327835}" destId="{2FB7DEEA-AAE7-4744-9CE1-D3A1B2CD98A4}" srcOrd="4" destOrd="0" presId="urn:microsoft.com/office/officeart/2005/8/layout/hProcess11"/>
    <dgm:cxn modelId="{5A9B54A1-8807-4E4A-8DE0-5A1E604074D7}" type="presParOf" srcId="{2FB7DEEA-AAE7-4744-9CE1-D3A1B2CD98A4}" destId="{3973A846-3D54-4E78-B366-4F3385E934CC}" srcOrd="0" destOrd="0" presId="urn:microsoft.com/office/officeart/2005/8/layout/hProcess11"/>
    <dgm:cxn modelId="{54D004BD-C956-4BB5-828E-28139D1E0C2F}" type="presParOf" srcId="{2FB7DEEA-AAE7-4744-9CE1-D3A1B2CD98A4}" destId="{E1B952A8-5DC4-4B8A-A981-570154D2BBEF}" srcOrd="1" destOrd="0" presId="urn:microsoft.com/office/officeart/2005/8/layout/hProcess11"/>
    <dgm:cxn modelId="{40FC70C3-3F0B-439E-85F9-C6FD1D363182}" type="presParOf" srcId="{2FB7DEEA-AAE7-4744-9CE1-D3A1B2CD98A4}" destId="{1701B486-4B84-4EC6-A4B2-B6AEB764C37A}" srcOrd="2" destOrd="0" presId="urn:microsoft.com/office/officeart/2005/8/layout/hProcess11"/>
    <dgm:cxn modelId="{4636CD7C-4A00-442F-9202-55CC086F0069}" type="presParOf" srcId="{ED78D831-4207-4B18-A186-D22748327835}" destId="{DDC02449-2F62-41C1-AE96-27B844012761}" srcOrd="5" destOrd="0" presId="urn:microsoft.com/office/officeart/2005/8/layout/hProcess11"/>
    <dgm:cxn modelId="{EDA2AEE5-1989-4066-BF1D-6E49E202B034}" type="presParOf" srcId="{ED78D831-4207-4B18-A186-D22748327835}" destId="{8AF53F9C-320B-455A-9F7D-E9327D80CD82}" srcOrd="6" destOrd="0" presId="urn:microsoft.com/office/officeart/2005/8/layout/hProcess11"/>
    <dgm:cxn modelId="{FAA66733-E03A-46E5-B2A9-F94EC6E266C4}" type="presParOf" srcId="{8AF53F9C-320B-455A-9F7D-E9327D80CD82}" destId="{A2FE774D-F56B-4229-BDE2-D017E1522408}" srcOrd="0" destOrd="0" presId="urn:microsoft.com/office/officeart/2005/8/layout/hProcess11"/>
    <dgm:cxn modelId="{8A025234-1ABF-47DF-9F8A-59A8067A7FBC}" type="presParOf" srcId="{8AF53F9C-320B-455A-9F7D-E9327D80CD82}" destId="{CA13C0DD-20BC-4233-BF33-3696C56CDCDB}" srcOrd="1" destOrd="0" presId="urn:microsoft.com/office/officeart/2005/8/layout/hProcess11"/>
    <dgm:cxn modelId="{26011F80-52C6-4D94-BB79-8A0F915A027C}" type="presParOf" srcId="{8AF53F9C-320B-455A-9F7D-E9327D80CD82}" destId="{C949EEDE-F50E-4438-98E3-7C10D75E3FCD}" srcOrd="2" destOrd="0" presId="urn:microsoft.com/office/officeart/2005/8/layout/hProcess11"/>
    <dgm:cxn modelId="{21AFCCD4-6EEC-46D2-A0E6-36C5121C87D5}" type="presParOf" srcId="{ED78D831-4207-4B18-A186-D22748327835}" destId="{97D43934-E52B-435C-993B-A05CF1BFC969}" srcOrd="7" destOrd="0" presId="urn:microsoft.com/office/officeart/2005/8/layout/hProcess11"/>
    <dgm:cxn modelId="{6097C473-5986-42C3-8FEC-88E8260DC9C1}" type="presParOf" srcId="{ED78D831-4207-4B18-A186-D22748327835}" destId="{AF93710C-530F-450C-8619-FB383263F78E}" srcOrd="8" destOrd="0" presId="urn:microsoft.com/office/officeart/2005/8/layout/hProcess11"/>
    <dgm:cxn modelId="{66B977E4-6E15-4780-B590-1DF06131063B}" type="presParOf" srcId="{AF93710C-530F-450C-8619-FB383263F78E}" destId="{7ECA777F-7B2A-4A0E-8E10-437C6E0512AD}" srcOrd="0" destOrd="0" presId="urn:microsoft.com/office/officeart/2005/8/layout/hProcess11"/>
    <dgm:cxn modelId="{FA766889-8297-42D8-AEAB-42D64182879D}" type="presParOf" srcId="{AF93710C-530F-450C-8619-FB383263F78E}" destId="{08AE10FD-68CC-4DA8-987E-8AE482959611}" srcOrd="1" destOrd="0" presId="urn:microsoft.com/office/officeart/2005/8/layout/hProcess11"/>
    <dgm:cxn modelId="{0A66E1A8-F1F3-4A2F-837E-C2829663E493}" type="presParOf" srcId="{AF93710C-530F-450C-8619-FB383263F78E}" destId="{6A3A67CA-E158-4EA0-AED1-260AB98227E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7E1E5-849C-4314-B36F-8244CB6C4CFE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PK"/>
        </a:p>
      </dgm:t>
    </dgm:pt>
    <dgm:pt modelId="{21216FA9-5BE5-4151-AB2F-AC5F4A4FF71A}">
      <dgm:prSet custT="1"/>
      <dgm:spPr/>
      <dgm:t>
        <a:bodyPr/>
        <a:lstStyle/>
        <a:p>
          <a:r>
            <a:rPr lang="en-US" sz="2400" b="1" dirty="0"/>
            <a:t>Rule 1: </a:t>
          </a:r>
        </a:p>
        <a:p>
          <a:r>
            <a:rPr lang="en-US" sz="2400" dirty="0"/>
            <a:t>If the two arrays differ in their number of dimensions, the shape of the one with fewer dimensions is padded with ones on its leading (left) side.</a:t>
          </a:r>
          <a:endParaRPr lang="en-PK" sz="2400" dirty="0"/>
        </a:p>
      </dgm:t>
    </dgm:pt>
    <dgm:pt modelId="{545892B8-C0E0-4F0A-984A-4AFFC0480B95}" type="parTrans" cxnId="{12880810-7F84-493E-B8BF-A3FF1345ADCE}">
      <dgm:prSet/>
      <dgm:spPr/>
      <dgm:t>
        <a:bodyPr/>
        <a:lstStyle/>
        <a:p>
          <a:endParaRPr lang="en-PK" sz="2400"/>
        </a:p>
      </dgm:t>
    </dgm:pt>
    <dgm:pt modelId="{57D15AF4-69F0-4BF2-929E-C83A784D7337}" type="sibTrans" cxnId="{12880810-7F84-493E-B8BF-A3FF1345ADCE}">
      <dgm:prSet custT="1"/>
      <dgm:spPr/>
      <dgm:t>
        <a:bodyPr/>
        <a:lstStyle/>
        <a:p>
          <a:endParaRPr lang="en-PK" sz="1800"/>
        </a:p>
      </dgm:t>
    </dgm:pt>
    <dgm:pt modelId="{E4E93B56-5FBE-4ADC-B4FE-AF1AC6E2003D}">
      <dgm:prSet custT="1"/>
      <dgm:spPr/>
      <dgm:t>
        <a:bodyPr/>
        <a:lstStyle/>
        <a:p>
          <a:r>
            <a:rPr lang="en-US" sz="2400" b="1" dirty="0"/>
            <a:t>Rule 2: </a:t>
          </a:r>
        </a:p>
        <a:p>
          <a:r>
            <a:rPr lang="en-US" sz="2400" dirty="0"/>
            <a:t>If the shape of the two arrays does not match in any dimension, the array with shape equal to 1 in that dimension is stretched to match the other shape.</a:t>
          </a:r>
          <a:endParaRPr lang="en-PK" sz="2400" dirty="0"/>
        </a:p>
      </dgm:t>
    </dgm:pt>
    <dgm:pt modelId="{D1473E09-8D71-4B67-8136-2E49295D55A9}" type="parTrans" cxnId="{A7E02E06-EF22-4988-BA24-ABDAEA574867}">
      <dgm:prSet/>
      <dgm:spPr/>
      <dgm:t>
        <a:bodyPr/>
        <a:lstStyle/>
        <a:p>
          <a:endParaRPr lang="en-PK" sz="2400"/>
        </a:p>
      </dgm:t>
    </dgm:pt>
    <dgm:pt modelId="{7C10C3F0-E57E-4241-AD57-B0E75528DBCA}" type="sibTrans" cxnId="{A7E02E06-EF22-4988-BA24-ABDAEA574867}">
      <dgm:prSet custT="1"/>
      <dgm:spPr/>
      <dgm:t>
        <a:bodyPr/>
        <a:lstStyle/>
        <a:p>
          <a:endParaRPr lang="en-PK" sz="1800"/>
        </a:p>
      </dgm:t>
    </dgm:pt>
    <dgm:pt modelId="{08D39814-1CE0-4A59-919E-94DC835C97B0}">
      <dgm:prSet custT="1"/>
      <dgm:spPr/>
      <dgm:t>
        <a:bodyPr/>
        <a:lstStyle/>
        <a:p>
          <a:r>
            <a:rPr lang="en-US" sz="2400" b="1" dirty="0"/>
            <a:t>Rule 3: </a:t>
          </a:r>
        </a:p>
        <a:p>
          <a:r>
            <a:rPr lang="en-US" sz="2400" dirty="0"/>
            <a:t>If in any dimension the sizes disagree and neither is equal to 1, an error is raised.</a:t>
          </a:r>
          <a:endParaRPr lang="en-PK" sz="2400" dirty="0"/>
        </a:p>
      </dgm:t>
    </dgm:pt>
    <dgm:pt modelId="{FA28B218-BD7E-44EB-8F8A-FF5C65DAFF52}" type="parTrans" cxnId="{9AE31AC9-925C-411F-849F-AB504611A713}">
      <dgm:prSet/>
      <dgm:spPr/>
      <dgm:t>
        <a:bodyPr/>
        <a:lstStyle/>
        <a:p>
          <a:endParaRPr lang="en-PK" sz="2400"/>
        </a:p>
      </dgm:t>
    </dgm:pt>
    <dgm:pt modelId="{ACE84D10-46DF-426E-B618-0D52AA6E0748}" type="sibTrans" cxnId="{9AE31AC9-925C-411F-849F-AB504611A713}">
      <dgm:prSet/>
      <dgm:spPr/>
      <dgm:t>
        <a:bodyPr/>
        <a:lstStyle/>
        <a:p>
          <a:endParaRPr lang="en-PK" sz="2400"/>
        </a:p>
      </dgm:t>
    </dgm:pt>
    <dgm:pt modelId="{4DEA44D2-A469-4971-AC61-127B5F92E693}" type="pres">
      <dgm:prSet presAssocID="{10F7E1E5-849C-4314-B36F-8244CB6C4CFE}" presName="Name0" presStyleCnt="0">
        <dgm:presLayoutVars>
          <dgm:dir/>
          <dgm:resizeHandles val="exact"/>
        </dgm:presLayoutVars>
      </dgm:prSet>
      <dgm:spPr/>
    </dgm:pt>
    <dgm:pt modelId="{47C8C5C0-B16D-4D4F-BCD3-18A61ABA9D8B}" type="pres">
      <dgm:prSet presAssocID="{21216FA9-5BE5-4151-AB2F-AC5F4A4FF71A}" presName="node" presStyleLbl="node1" presStyleIdx="0" presStyleCnt="3">
        <dgm:presLayoutVars>
          <dgm:bulletEnabled val="1"/>
        </dgm:presLayoutVars>
      </dgm:prSet>
      <dgm:spPr/>
    </dgm:pt>
    <dgm:pt modelId="{3FFEDCDD-3959-4FB9-8556-E2F3DB5E9944}" type="pres">
      <dgm:prSet presAssocID="{57D15AF4-69F0-4BF2-929E-C83A784D7337}" presName="sibTrans" presStyleLbl="sibTrans2D1" presStyleIdx="0" presStyleCnt="2"/>
      <dgm:spPr/>
    </dgm:pt>
    <dgm:pt modelId="{8BC9A15D-289A-4069-B773-F6EF686EC093}" type="pres">
      <dgm:prSet presAssocID="{57D15AF4-69F0-4BF2-929E-C83A784D7337}" presName="connectorText" presStyleLbl="sibTrans2D1" presStyleIdx="0" presStyleCnt="2"/>
      <dgm:spPr/>
    </dgm:pt>
    <dgm:pt modelId="{3384BB88-160C-436E-A695-77ADBB0B9AD1}" type="pres">
      <dgm:prSet presAssocID="{E4E93B56-5FBE-4ADC-B4FE-AF1AC6E2003D}" presName="node" presStyleLbl="node1" presStyleIdx="1" presStyleCnt="3">
        <dgm:presLayoutVars>
          <dgm:bulletEnabled val="1"/>
        </dgm:presLayoutVars>
      </dgm:prSet>
      <dgm:spPr/>
    </dgm:pt>
    <dgm:pt modelId="{D5EFD114-DAE8-4F4C-BBE8-DB4092523C9A}" type="pres">
      <dgm:prSet presAssocID="{7C10C3F0-E57E-4241-AD57-B0E75528DBCA}" presName="sibTrans" presStyleLbl="sibTrans2D1" presStyleIdx="1" presStyleCnt="2"/>
      <dgm:spPr/>
    </dgm:pt>
    <dgm:pt modelId="{8A5018ED-78B0-407C-B02C-C004D9C4EE55}" type="pres">
      <dgm:prSet presAssocID="{7C10C3F0-E57E-4241-AD57-B0E75528DBCA}" presName="connectorText" presStyleLbl="sibTrans2D1" presStyleIdx="1" presStyleCnt="2"/>
      <dgm:spPr/>
    </dgm:pt>
    <dgm:pt modelId="{DF92C657-EADD-499B-A33C-22EC02D4E190}" type="pres">
      <dgm:prSet presAssocID="{08D39814-1CE0-4A59-919E-94DC835C97B0}" presName="node" presStyleLbl="node1" presStyleIdx="2" presStyleCnt="3">
        <dgm:presLayoutVars>
          <dgm:bulletEnabled val="1"/>
        </dgm:presLayoutVars>
      </dgm:prSet>
      <dgm:spPr/>
    </dgm:pt>
  </dgm:ptLst>
  <dgm:cxnLst>
    <dgm:cxn modelId="{A7E02E06-EF22-4988-BA24-ABDAEA574867}" srcId="{10F7E1E5-849C-4314-B36F-8244CB6C4CFE}" destId="{E4E93B56-5FBE-4ADC-B4FE-AF1AC6E2003D}" srcOrd="1" destOrd="0" parTransId="{D1473E09-8D71-4B67-8136-2E49295D55A9}" sibTransId="{7C10C3F0-E57E-4241-AD57-B0E75528DBCA}"/>
    <dgm:cxn modelId="{12880810-7F84-493E-B8BF-A3FF1345ADCE}" srcId="{10F7E1E5-849C-4314-B36F-8244CB6C4CFE}" destId="{21216FA9-5BE5-4151-AB2F-AC5F4A4FF71A}" srcOrd="0" destOrd="0" parTransId="{545892B8-C0E0-4F0A-984A-4AFFC0480B95}" sibTransId="{57D15AF4-69F0-4BF2-929E-C83A784D7337}"/>
    <dgm:cxn modelId="{2CB06F46-5361-41D5-9819-D87CAFB0F016}" type="presOf" srcId="{7C10C3F0-E57E-4241-AD57-B0E75528DBCA}" destId="{8A5018ED-78B0-407C-B02C-C004D9C4EE55}" srcOrd="1" destOrd="0" presId="urn:microsoft.com/office/officeart/2005/8/layout/process1"/>
    <dgm:cxn modelId="{F4DA3C4D-985E-4860-A57C-69D622233B1D}" type="presOf" srcId="{21216FA9-5BE5-4151-AB2F-AC5F4A4FF71A}" destId="{47C8C5C0-B16D-4D4F-BCD3-18A61ABA9D8B}" srcOrd="0" destOrd="0" presId="urn:microsoft.com/office/officeart/2005/8/layout/process1"/>
    <dgm:cxn modelId="{9FB5117C-91D4-42A7-81DF-A09BF9B78031}" type="presOf" srcId="{E4E93B56-5FBE-4ADC-B4FE-AF1AC6E2003D}" destId="{3384BB88-160C-436E-A695-77ADBB0B9AD1}" srcOrd="0" destOrd="0" presId="urn:microsoft.com/office/officeart/2005/8/layout/process1"/>
    <dgm:cxn modelId="{7067337F-FD30-41D6-9013-D273D6491CE6}" type="presOf" srcId="{57D15AF4-69F0-4BF2-929E-C83A784D7337}" destId="{8BC9A15D-289A-4069-B773-F6EF686EC093}" srcOrd="1" destOrd="0" presId="urn:microsoft.com/office/officeart/2005/8/layout/process1"/>
    <dgm:cxn modelId="{6B27EB8B-4D51-4069-BC85-71A8DA2D5386}" type="presOf" srcId="{57D15AF4-69F0-4BF2-929E-C83A784D7337}" destId="{3FFEDCDD-3959-4FB9-8556-E2F3DB5E9944}" srcOrd="0" destOrd="0" presId="urn:microsoft.com/office/officeart/2005/8/layout/process1"/>
    <dgm:cxn modelId="{7A063C8D-026F-4043-8E4E-750377B10FC0}" type="presOf" srcId="{08D39814-1CE0-4A59-919E-94DC835C97B0}" destId="{DF92C657-EADD-499B-A33C-22EC02D4E190}" srcOrd="0" destOrd="0" presId="urn:microsoft.com/office/officeart/2005/8/layout/process1"/>
    <dgm:cxn modelId="{C2729B94-A4DF-40D1-A8EC-38C15804997B}" type="presOf" srcId="{7C10C3F0-E57E-4241-AD57-B0E75528DBCA}" destId="{D5EFD114-DAE8-4F4C-BBE8-DB4092523C9A}" srcOrd="0" destOrd="0" presId="urn:microsoft.com/office/officeart/2005/8/layout/process1"/>
    <dgm:cxn modelId="{6411A0A5-7205-48AA-815F-489D91675427}" type="presOf" srcId="{10F7E1E5-849C-4314-B36F-8244CB6C4CFE}" destId="{4DEA44D2-A469-4971-AC61-127B5F92E693}" srcOrd="0" destOrd="0" presId="urn:microsoft.com/office/officeart/2005/8/layout/process1"/>
    <dgm:cxn modelId="{9AE31AC9-925C-411F-849F-AB504611A713}" srcId="{10F7E1E5-849C-4314-B36F-8244CB6C4CFE}" destId="{08D39814-1CE0-4A59-919E-94DC835C97B0}" srcOrd="2" destOrd="0" parTransId="{FA28B218-BD7E-44EB-8F8A-FF5C65DAFF52}" sibTransId="{ACE84D10-46DF-426E-B618-0D52AA6E0748}"/>
    <dgm:cxn modelId="{1A334D33-C497-4B2A-A5A8-00F0F12D07F4}" type="presParOf" srcId="{4DEA44D2-A469-4971-AC61-127B5F92E693}" destId="{47C8C5C0-B16D-4D4F-BCD3-18A61ABA9D8B}" srcOrd="0" destOrd="0" presId="urn:microsoft.com/office/officeart/2005/8/layout/process1"/>
    <dgm:cxn modelId="{82779835-7B95-4CAB-8850-0FD641B39AFA}" type="presParOf" srcId="{4DEA44D2-A469-4971-AC61-127B5F92E693}" destId="{3FFEDCDD-3959-4FB9-8556-E2F3DB5E9944}" srcOrd="1" destOrd="0" presId="urn:microsoft.com/office/officeart/2005/8/layout/process1"/>
    <dgm:cxn modelId="{F86E4B02-36B7-4FF4-BD4F-3F6EC95683AA}" type="presParOf" srcId="{3FFEDCDD-3959-4FB9-8556-E2F3DB5E9944}" destId="{8BC9A15D-289A-4069-B773-F6EF686EC093}" srcOrd="0" destOrd="0" presId="urn:microsoft.com/office/officeart/2005/8/layout/process1"/>
    <dgm:cxn modelId="{D36B14D2-A8A1-43AA-889C-0D39A566366F}" type="presParOf" srcId="{4DEA44D2-A469-4971-AC61-127B5F92E693}" destId="{3384BB88-160C-436E-A695-77ADBB0B9AD1}" srcOrd="2" destOrd="0" presId="urn:microsoft.com/office/officeart/2005/8/layout/process1"/>
    <dgm:cxn modelId="{6A40EE5B-2AD8-484D-8E1C-5742487A1449}" type="presParOf" srcId="{4DEA44D2-A469-4971-AC61-127B5F92E693}" destId="{D5EFD114-DAE8-4F4C-BBE8-DB4092523C9A}" srcOrd="3" destOrd="0" presId="urn:microsoft.com/office/officeart/2005/8/layout/process1"/>
    <dgm:cxn modelId="{7186CB76-4F3E-42B3-ADED-481DD95AAE0B}" type="presParOf" srcId="{D5EFD114-DAE8-4F4C-BBE8-DB4092523C9A}" destId="{8A5018ED-78B0-407C-B02C-C004D9C4EE55}" srcOrd="0" destOrd="0" presId="urn:microsoft.com/office/officeart/2005/8/layout/process1"/>
    <dgm:cxn modelId="{870EAA87-5CF1-45B5-84F3-0A35B113D7B8}" type="presParOf" srcId="{4DEA44D2-A469-4971-AC61-127B5F92E693}" destId="{DF92C657-EADD-499B-A33C-22EC02D4E1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28EE6-310B-4DFB-BC67-A82FD3069BA0}">
      <dsp:nvSpPr>
        <dsp:cNvPr id="0" name=""/>
        <dsp:cNvSpPr/>
      </dsp:nvSpPr>
      <dsp:spPr>
        <a:xfrm>
          <a:off x="0" y="1440656"/>
          <a:ext cx="10993582" cy="192087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7FB4C-9DD3-4617-ADBC-6ACC24893ED9}">
      <dsp:nvSpPr>
        <dsp:cNvPr id="0" name=""/>
        <dsp:cNvSpPr/>
      </dsp:nvSpPr>
      <dsp:spPr>
        <a:xfrm>
          <a:off x="4348" y="0"/>
          <a:ext cx="1901063" cy="19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Attributes of arrays</a:t>
          </a:r>
          <a:endParaRPr lang="en-PK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Determining the size, shape, memory consumption, and data types of arrays</a:t>
          </a:r>
          <a:endParaRPr lang="en-PK" sz="1400" kern="1200"/>
        </a:p>
      </dsp:txBody>
      <dsp:txXfrm>
        <a:off x="4348" y="0"/>
        <a:ext cx="1901063" cy="1920874"/>
      </dsp:txXfrm>
    </dsp:sp>
    <dsp:sp modelId="{55947572-EEF1-4D02-BDEE-855B35B62013}">
      <dsp:nvSpPr>
        <dsp:cNvPr id="0" name=""/>
        <dsp:cNvSpPr/>
      </dsp:nvSpPr>
      <dsp:spPr>
        <a:xfrm>
          <a:off x="714770" y="2160984"/>
          <a:ext cx="480218" cy="48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7EBD9-D4CF-40D2-BBF4-6204AB04A5EC}">
      <dsp:nvSpPr>
        <dsp:cNvPr id="0" name=""/>
        <dsp:cNvSpPr/>
      </dsp:nvSpPr>
      <dsp:spPr>
        <a:xfrm>
          <a:off x="2000464" y="2881312"/>
          <a:ext cx="1901063" cy="19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Indexing of arrays</a:t>
          </a:r>
          <a:endParaRPr lang="en-PK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Getting and setting the value of individual array elements</a:t>
          </a:r>
          <a:endParaRPr lang="en-PK" sz="1400" kern="1200"/>
        </a:p>
      </dsp:txBody>
      <dsp:txXfrm>
        <a:off x="2000464" y="2881312"/>
        <a:ext cx="1901063" cy="1920874"/>
      </dsp:txXfrm>
    </dsp:sp>
    <dsp:sp modelId="{4BC280FA-CE5B-46D4-AAE1-3F1BE4BD06F4}">
      <dsp:nvSpPr>
        <dsp:cNvPr id="0" name=""/>
        <dsp:cNvSpPr/>
      </dsp:nvSpPr>
      <dsp:spPr>
        <a:xfrm>
          <a:off x="2710886" y="2160984"/>
          <a:ext cx="480218" cy="48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3A846-3D54-4E78-B366-4F3385E934CC}">
      <dsp:nvSpPr>
        <dsp:cNvPr id="0" name=""/>
        <dsp:cNvSpPr/>
      </dsp:nvSpPr>
      <dsp:spPr>
        <a:xfrm>
          <a:off x="3996580" y="0"/>
          <a:ext cx="1901063" cy="19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Slicing of arrays</a:t>
          </a:r>
          <a:endParaRPr lang="en-PK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Getting and setting smaller subarrays within a larger array</a:t>
          </a:r>
          <a:endParaRPr lang="en-PK" sz="1400" kern="1200"/>
        </a:p>
      </dsp:txBody>
      <dsp:txXfrm>
        <a:off x="3996580" y="0"/>
        <a:ext cx="1901063" cy="1920874"/>
      </dsp:txXfrm>
    </dsp:sp>
    <dsp:sp modelId="{E1B952A8-5DC4-4B8A-A981-570154D2BBEF}">
      <dsp:nvSpPr>
        <dsp:cNvPr id="0" name=""/>
        <dsp:cNvSpPr/>
      </dsp:nvSpPr>
      <dsp:spPr>
        <a:xfrm>
          <a:off x="4707002" y="2160984"/>
          <a:ext cx="480218" cy="48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E774D-F56B-4229-BDE2-D017E1522408}">
      <dsp:nvSpPr>
        <dsp:cNvPr id="0" name=""/>
        <dsp:cNvSpPr/>
      </dsp:nvSpPr>
      <dsp:spPr>
        <a:xfrm>
          <a:off x="5992696" y="2881312"/>
          <a:ext cx="1901063" cy="19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Reshaping of arrays</a:t>
          </a:r>
          <a:endParaRPr lang="en-PK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Changing the shape of a given array</a:t>
          </a:r>
          <a:endParaRPr lang="en-PK" sz="1400" kern="1200"/>
        </a:p>
      </dsp:txBody>
      <dsp:txXfrm>
        <a:off x="5992696" y="2881312"/>
        <a:ext cx="1901063" cy="1920874"/>
      </dsp:txXfrm>
    </dsp:sp>
    <dsp:sp modelId="{CA13C0DD-20BC-4233-BF33-3696C56CDCDB}">
      <dsp:nvSpPr>
        <dsp:cNvPr id="0" name=""/>
        <dsp:cNvSpPr/>
      </dsp:nvSpPr>
      <dsp:spPr>
        <a:xfrm>
          <a:off x="6703118" y="2160984"/>
          <a:ext cx="480218" cy="48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A777F-7B2A-4A0E-8E10-437C6E0512AD}">
      <dsp:nvSpPr>
        <dsp:cNvPr id="0" name=""/>
        <dsp:cNvSpPr/>
      </dsp:nvSpPr>
      <dsp:spPr>
        <a:xfrm>
          <a:off x="7988812" y="0"/>
          <a:ext cx="1901063" cy="192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Joining and splitting of arrays</a:t>
          </a:r>
          <a:endParaRPr lang="en-PK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Combining multiple arrays into one, and splitting one array into many</a:t>
          </a:r>
          <a:endParaRPr lang="en-PK" sz="1400" kern="1200"/>
        </a:p>
      </dsp:txBody>
      <dsp:txXfrm>
        <a:off x="7988812" y="0"/>
        <a:ext cx="1901063" cy="1920874"/>
      </dsp:txXfrm>
    </dsp:sp>
    <dsp:sp modelId="{08AE10FD-68CC-4DA8-987E-8AE482959611}">
      <dsp:nvSpPr>
        <dsp:cNvPr id="0" name=""/>
        <dsp:cNvSpPr/>
      </dsp:nvSpPr>
      <dsp:spPr>
        <a:xfrm>
          <a:off x="8699234" y="2160984"/>
          <a:ext cx="480218" cy="4802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8C5C0-B16D-4D4F-BCD3-18A61ABA9D8B}">
      <dsp:nvSpPr>
        <dsp:cNvPr id="0" name=""/>
        <dsp:cNvSpPr/>
      </dsp:nvSpPr>
      <dsp:spPr>
        <a:xfrm>
          <a:off x="9881" y="85163"/>
          <a:ext cx="2953473" cy="4181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Rule 1: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 two arrays differ in their number of dimensions, the shape of the one with fewer dimensions is padded with ones on its leading (left) side.</a:t>
          </a:r>
          <a:endParaRPr lang="en-PK" sz="2400" kern="1200" dirty="0"/>
        </a:p>
      </dsp:txBody>
      <dsp:txXfrm>
        <a:off x="96385" y="171667"/>
        <a:ext cx="2780465" cy="4008003"/>
      </dsp:txXfrm>
    </dsp:sp>
    <dsp:sp modelId="{3FFEDCDD-3959-4FB9-8556-E2F3DB5E9944}">
      <dsp:nvSpPr>
        <dsp:cNvPr id="0" name=""/>
        <dsp:cNvSpPr/>
      </dsp:nvSpPr>
      <dsp:spPr>
        <a:xfrm>
          <a:off x="3258702" y="1809438"/>
          <a:ext cx="626136" cy="732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800" kern="1200"/>
        </a:p>
      </dsp:txBody>
      <dsp:txXfrm>
        <a:off x="3258702" y="1955930"/>
        <a:ext cx="438295" cy="439477"/>
      </dsp:txXfrm>
    </dsp:sp>
    <dsp:sp modelId="{3384BB88-160C-436E-A695-77ADBB0B9AD1}">
      <dsp:nvSpPr>
        <dsp:cNvPr id="0" name=""/>
        <dsp:cNvSpPr/>
      </dsp:nvSpPr>
      <dsp:spPr>
        <a:xfrm>
          <a:off x="4144745" y="85163"/>
          <a:ext cx="2953473" cy="4181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Rule 2: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the shape of the two arrays does not match in any dimension, the array with shape equal to 1 in that dimension is stretched to match the other shape.</a:t>
          </a:r>
          <a:endParaRPr lang="en-PK" sz="2400" kern="1200" dirty="0"/>
        </a:p>
      </dsp:txBody>
      <dsp:txXfrm>
        <a:off x="4231249" y="171667"/>
        <a:ext cx="2780465" cy="4008003"/>
      </dsp:txXfrm>
    </dsp:sp>
    <dsp:sp modelId="{D5EFD114-DAE8-4F4C-BBE8-DB4092523C9A}">
      <dsp:nvSpPr>
        <dsp:cNvPr id="0" name=""/>
        <dsp:cNvSpPr/>
      </dsp:nvSpPr>
      <dsp:spPr>
        <a:xfrm>
          <a:off x="7393566" y="1809438"/>
          <a:ext cx="626136" cy="7324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1800" kern="1200"/>
        </a:p>
      </dsp:txBody>
      <dsp:txXfrm>
        <a:off x="7393566" y="1955930"/>
        <a:ext cx="438295" cy="439477"/>
      </dsp:txXfrm>
    </dsp:sp>
    <dsp:sp modelId="{DF92C657-EADD-499B-A33C-22EC02D4E190}">
      <dsp:nvSpPr>
        <dsp:cNvPr id="0" name=""/>
        <dsp:cNvSpPr/>
      </dsp:nvSpPr>
      <dsp:spPr>
        <a:xfrm>
          <a:off x="8279608" y="85163"/>
          <a:ext cx="2953473" cy="41810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Rule 3: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If in any dimension the sizes disagree and neither is equal to 1, an error is raised.</a:t>
          </a:r>
          <a:endParaRPr lang="en-PK" sz="2400" kern="1200" dirty="0"/>
        </a:p>
      </dsp:txBody>
      <dsp:txXfrm>
        <a:off x="8366112" y="171667"/>
        <a:ext cx="2780465" cy="4008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EA8F-9DAE-4A06-AAE6-5056A7C95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E017-1325-4BF4-B122-203BDE130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1837-03A9-4BFB-9309-D0BDC22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488D4-8E46-45C0-ABE7-D7943E03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4246-36A7-4840-8101-72D996FB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129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F07-52AC-4676-AE00-B8B2AF7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BF01E-B748-4E60-A4B0-3ADE53A02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54CE-8488-4E3B-8CB9-237F165C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AADE-D9B5-43F7-9356-C9C4E75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AFD9-53C4-426A-A6E9-D4AEBCD2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65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B6A1F-566A-45C2-A28D-770B10099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6B5A7-6CE3-4647-A019-1EF4497B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E80E-4CA8-4B4E-984D-F2FBFA3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68B2-1135-42BA-93DA-A8462E7D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6727-858A-4996-A531-1B054C10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72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FD4D-51F4-4771-A0E5-6B992E47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605C-1CC3-474A-ABF1-E66C1C2B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27DA-07D6-4240-BBEA-3D4C504E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BC09-E8C0-44D1-A214-A091094B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22CF-412C-47E5-A1CA-1D639701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956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7C7-DD3B-4F98-B858-BBFF42DC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8888A-2630-407F-A4EC-0D82E711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56AE-94C7-4241-8E38-C03D93D8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B251-8ECB-4264-99A6-7D4E6D8F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CCDD-B6AB-400C-B394-3A7C37CC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1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47DA-0914-45DE-9F89-402B8EE4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B9E9-220C-44C8-8AAB-D3320F34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C35B-AD95-4290-BA54-79927FA8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085B-906D-4609-8197-4C0CBB3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91E7-10F2-41FD-84AF-13FEE2D4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C7CD-FA17-4869-943C-B6FFD854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797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AFC-AEFD-494B-A92B-C0D5F285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8A24-ACEB-4046-B0E7-C528B17B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6C565-B436-49D6-ACB5-2A7458802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8CCFC-AA16-4D98-A666-7E2D49836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FDE7E-4C68-4E51-8EEB-7B36CB4B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F2417-EE6B-40A4-BD45-6B41B4F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B70D2-5105-4420-9724-0B3264B1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1BE9A-9413-42F4-A118-548FFD4F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42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24CC-82A5-4D38-8BA0-2A811AC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51D44-575A-4274-AF5E-25D2056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A7D8-708B-403C-BF13-F688E170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55CA5-BE70-4066-9B78-41547EA2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36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917C-C28D-4D2D-94F4-E171689D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1D2E9-C00A-43C1-B3E5-E8DBB970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576C1-B17B-4572-9E55-BB81459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810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C1C0-2300-46B9-AE87-126E3645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FF84-F8E5-4493-B087-4EE93C68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E34BF-0833-40FB-A7AA-91F8EC96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BA661-7AE6-44D1-BB5A-AA3275FA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8DD4B-DB7B-4877-A6CA-DAB88A8A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517EC-6D98-45D6-89A5-B2AB6C09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6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54E-0C50-4C9C-B718-D35E7D03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DB135-0163-41EF-B5D9-F5E642872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2C0C8-7D57-4BD0-9FCE-69E97BFF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5F0DC-0FD9-4ED3-BB0E-6DEFE1C6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D41B-3385-4305-9E87-F1FC4E6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804D-FC97-4A33-A69D-398CD818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84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6BFF3-CFB8-4F20-900A-D17F4957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7CE0-1E04-4ECC-B313-1F6B4483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09A1-B26B-4F35-BDA0-53ADB741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D25F-0AD4-4A86-B9C1-CBA2803EFDB0}" type="datetimeFigureOut">
              <a:rPr lang="en-PK" smtClean="0"/>
              <a:t>25/03/2021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78D72-587A-47F4-96DB-452C1E5CC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FC20-99BD-49E8-974E-1EC2FB1A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90AE-1CF2-4961-9823-8F2AEA5F63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234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5F9-6786-4FCD-93E7-481E9679F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NumPy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47EC-2257-4D7B-A46F-F999EE8A4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Adnan Amin</a:t>
            </a:r>
          </a:p>
          <a:p>
            <a:r>
              <a:rPr lang="en-US" dirty="0"/>
              <a:t>Lecturer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226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1001-EC75-4C66-B0D5-5C6E8A1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of NumPy Arrays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24413-BD68-428E-8B50-AC66BB1B5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88055"/>
              </p:ext>
            </p:extLst>
          </p:nvPr>
        </p:nvGraphicFramePr>
        <p:xfrm>
          <a:off x="838200" y="1690688"/>
          <a:ext cx="1099358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28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18E0-5D89-4B7E-A612-29050646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NumPy Array Attributes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71C7-6B6A-4D77-86F4-E367BCC1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array has attributes </a:t>
            </a:r>
            <a:r>
              <a:rPr lang="en-US" dirty="0" err="1">
                <a:solidFill>
                  <a:srgbClr val="0070C0"/>
                </a:solidFill>
              </a:rPr>
              <a:t>ndim</a:t>
            </a:r>
            <a:r>
              <a:rPr lang="en-US" dirty="0"/>
              <a:t> (the number of dimensions), </a:t>
            </a:r>
            <a:r>
              <a:rPr lang="en-US" dirty="0">
                <a:solidFill>
                  <a:srgbClr val="0070C0"/>
                </a:solidFill>
              </a:rPr>
              <a:t>shape</a:t>
            </a:r>
            <a:r>
              <a:rPr lang="en-US" dirty="0"/>
              <a:t> (the size of each dimension), and </a:t>
            </a:r>
            <a:r>
              <a:rPr lang="en-US" dirty="0">
                <a:solidFill>
                  <a:srgbClr val="0070C0"/>
                </a:solidFill>
              </a:rPr>
              <a:t>size</a:t>
            </a:r>
            <a:r>
              <a:rPr lang="en-US" dirty="0"/>
              <a:t> (the total size of the array)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39F0A-3A53-4B83-98BB-85440E3C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5319"/>
            <a:ext cx="10515599" cy="1699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2613B-0BD9-4392-A9F6-28ACEDBD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3733"/>
            <a:ext cx="5429498" cy="1562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BC6626-AEC0-41D3-889A-FE3CE844D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020" y="4803733"/>
            <a:ext cx="3821458" cy="673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835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E73-F2D2-4728-A4A7-6F3ED300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Array Indexing: Accessing Single Elements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FEC4-F5BE-4D02-87F4-709A2FDE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one-dimensional array, you can access the </a:t>
            </a:r>
            <a:r>
              <a:rPr lang="en-US" dirty="0" err="1"/>
              <a:t>ith</a:t>
            </a:r>
            <a:r>
              <a:rPr lang="en-US" dirty="0"/>
              <a:t> value (counting from zero) by specifying the desired index in square brackets,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F6D9E-2451-42C3-8325-FD404D9B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03" y="4001294"/>
            <a:ext cx="3911088" cy="26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93734-A773-466D-9FC1-9C806F8F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13" y="3669086"/>
            <a:ext cx="8298374" cy="329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BE5D2-3A4B-493E-9971-6C30ED92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526" y="4001294"/>
            <a:ext cx="1949383" cy="21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1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760E-362B-4B41-8940-C732B3DA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Array Indexing: Accessing Single Elements…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0F5C-FE65-4229-B513-DD6CF3E5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multidimensional array, you access items using a comma-separated tuple of indices: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F08EC-7763-4DAD-8FF2-E8D4F47D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58" y="4001294"/>
            <a:ext cx="3397000" cy="212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0CBE9-42FC-4401-B41D-05AA4589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473" y="4001294"/>
            <a:ext cx="1928792" cy="155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DE8AE-2CF7-4F9E-A3ED-CD48F2E24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980" y="4001293"/>
            <a:ext cx="4404675" cy="172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B14ED-7B61-4863-9A28-C1F672EC7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590" y="3704074"/>
            <a:ext cx="7738592" cy="2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5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2786-E8BA-48EB-BDCF-5990C399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Array Slicing: Accessing Subarrays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8A64-AB5C-4ED8-B2C7-4E203781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en-US" dirty="0"/>
              <a:t>Just as we can use square brackets to access individual array elements, we can also use them to access subarrays with the slice notation, marked by the colon (:) character.</a:t>
            </a:r>
          </a:p>
          <a:p>
            <a:r>
              <a:rPr lang="en-US" dirty="0"/>
              <a:t>The NumPy slicing syntax:</a:t>
            </a:r>
          </a:p>
          <a:p>
            <a:pPr marL="0" indent="0" algn="ctr">
              <a:buNone/>
            </a:pPr>
            <a:r>
              <a:rPr lang="en-US" sz="4800" dirty="0"/>
              <a:t>x[</a:t>
            </a:r>
            <a:r>
              <a:rPr lang="en-US" sz="4800" dirty="0">
                <a:solidFill>
                  <a:srgbClr val="0070C0"/>
                </a:solidFill>
              </a:rPr>
              <a:t>start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stop</a:t>
            </a:r>
            <a:r>
              <a:rPr lang="en-US" sz="4800" dirty="0"/>
              <a:t>: step]</a:t>
            </a:r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04658-3F93-4B14-B5F6-D7ED38056EC8}"/>
              </a:ext>
            </a:extLst>
          </p:cNvPr>
          <p:cNvSpPr txBox="1"/>
          <p:nvPr/>
        </p:nvSpPr>
        <p:spPr>
          <a:xfrm>
            <a:off x="969818" y="4588317"/>
            <a:ext cx="10626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</a:t>
            </a:r>
            <a:r>
              <a:rPr lang="en-PK" sz="2400" dirty="0"/>
              <a:t>f any of these are unspecified, they default to the values</a:t>
            </a:r>
            <a:r>
              <a:rPr lang="en-US" sz="2400" dirty="0"/>
              <a:t> </a:t>
            </a:r>
            <a:r>
              <a:rPr lang="en-PK" sz="2400" dirty="0"/>
              <a:t>start=0, stop=size of</a:t>
            </a:r>
            <a:r>
              <a:rPr lang="en-US" sz="2400" dirty="0"/>
              <a:t> </a:t>
            </a:r>
            <a:r>
              <a:rPr lang="en-PK" sz="2400" dirty="0"/>
              <a:t>dimension, step=1.</a:t>
            </a:r>
          </a:p>
        </p:txBody>
      </p:sp>
    </p:spTree>
    <p:extLst>
      <p:ext uri="{BB962C8B-B14F-4D97-AF65-F5344CB8AC3E}">
        <p14:creationId xmlns:p14="http://schemas.microsoft.com/office/powerpoint/2010/main" val="35498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323F-88C8-4078-9AB6-ED5859E2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Array Slicing: Accessing Subarrays…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61A0-BC4F-496B-BC38-1794EC10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30944" cy="4492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8694C-6960-4848-B2E4-10CD421B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22" y="3429000"/>
            <a:ext cx="5604377" cy="1451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D17D0-CE9B-42DA-B71E-5CFC5339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90" y="4919564"/>
            <a:ext cx="5345045" cy="14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5C16-E941-4CB1-B0CC-F898D7DB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Array Slicing: Accessing Subarrays…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9AF69-878E-4630-9DB2-531A32A9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635836" cy="4895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72B14-83E3-41AF-B7EA-418B19A7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86" y="3429000"/>
            <a:ext cx="4860781" cy="713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151F72-4545-4E3A-869F-0DC88A80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786" y="4339326"/>
            <a:ext cx="4681396" cy="729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082E1-1606-41F9-836E-12285B91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640" y="5261610"/>
            <a:ext cx="4667541" cy="7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0B1C58-E74B-472C-B261-DBFD0831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" y="374072"/>
            <a:ext cx="11210014" cy="2022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2AAAF-6DDA-41A8-A9BE-C220EDC2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85" y="2520975"/>
            <a:ext cx="7589779" cy="4053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B0D778-804E-41E5-9ADB-9204AB652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92" y="5507104"/>
            <a:ext cx="1850292" cy="1190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DD506-B362-484D-BA15-4821562E4E92}"/>
              </a:ext>
            </a:extLst>
          </p:cNvPr>
          <p:cNvSpPr txBox="1"/>
          <p:nvPr/>
        </p:nvSpPr>
        <p:spPr>
          <a:xfrm>
            <a:off x="4835235" y="2983742"/>
            <a:ext cx="7232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This default behaviour is actually quite useful: it means that when we work with large</a:t>
            </a:r>
            <a:r>
              <a:rPr lang="en-US" dirty="0"/>
              <a:t> </a:t>
            </a:r>
            <a:r>
              <a:rPr lang="en-PK" dirty="0"/>
              <a:t>datasets, we can access and process pieces of these datasets without the </a:t>
            </a:r>
            <a:r>
              <a:rPr lang="en-PK" b="1" dirty="0"/>
              <a:t>need to copy</a:t>
            </a:r>
            <a:r>
              <a:rPr lang="en-US" b="1" dirty="0"/>
              <a:t> </a:t>
            </a:r>
            <a:r>
              <a:rPr lang="en-PK" dirty="0"/>
              <a:t>the underlying data buffer.</a:t>
            </a:r>
          </a:p>
        </p:txBody>
      </p:sp>
    </p:spTree>
    <p:extLst>
      <p:ext uri="{BB962C8B-B14F-4D97-AF65-F5344CB8AC3E}">
        <p14:creationId xmlns:p14="http://schemas.microsoft.com/office/powerpoint/2010/main" val="253297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96A-FEC5-44FA-9BB5-DBD19C50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copies of arrays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D82B7-02D0-4235-B216-27559402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628523"/>
            <a:ext cx="7586213" cy="45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7255-3F8D-447C-ADFA-B5FB69D8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of Arrays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BA59-824F-4239-9B19-ACE84C82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initial array must match the size of the reshaped array. </a:t>
            </a:r>
          </a:p>
          <a:p>
            <a:r>
              <a:rPr lang="en-US" dirty="0"/>
              <a:t>the conversion of a one-dimensional array into a two-dimensional row or column matrix.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44679-F7EF-4D4D-9FF0-84893C58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" y="3634992"/>
            <a:ext cx="4431587" cy="1394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38C8B-38F8-4C8A-85B9-D639B86B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70" y="3634992"/>
            <a:ext cx="3561049" cy="2541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92AB6-4927-4052-8C8A-3F8528974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41" y="3604854"/>
            <a:ext cx="3475832" cy="2809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1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8D09-5CE3-4158-94B1-EC5C83A1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science (Data Science)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D7C9-56B8-4BE3-94FF-03CAC5CE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data-driven science and computation requires understanding how data is stored and manipulated.</a:t>
            </a:r>
          </a:p>
          <a:p>
            <a:r>
              <a:rPr lang="en-US" dirty="0"/>
              <a:t>Datasets can come from a wide range of sources and a wide range of formats, including collections of documents, collections of images, collections of sound clips, collections of numerical measurements.</a:t>
            </a:r>
          </a:p>
          <a:p>
            <a:r>
              <a:rPr lang="en-US" b="1" dirty="0"/>
              <a:t>Remember:- </a:t>
            </a:r>
          </a:p>
          <a:p>
            <a:pPr lvl="1"/>
            <a:r>
              <a:rPr lang="en-US" sz="4000" dirty="0">
                <a:solidFill>
                  <a:srgbClr val="0070C0"/>
                </a:solidFill>
              </a:rPr>
              <a:t>All data fundamentally as arrays of numbers.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637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098-3613-4CBB-8E96-50B895B8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122" name="Picture 2" descr="NumPy Array manipulation: reshape() function - w3resource">
            <a:extLst>
              <a:ext uri="{FF2B5EF4-FFF2-40B4-BE49-F238E27FC236}">
                <a16:creationId xmlns:a16="http://schemas.microsoft.com/office/drawing/2014/main" id="{D9A9279E-458A-49F2-ADE1-754F33221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8"/>
          <a:stretch/>
        </p:blipFill>
        <p:spPr bwMode="auto">
          <a:xfrm>
            <a:off x="796636" y="926956"/>
            <a:ext cx="2628900" cy="523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umPy Array manipulation: reshape() function - w3resource">
            <a:extLst>
              <a:ext uri="{FF2B5EF4-FFF2-40B4-BE49-F238E27FC236}">
                <a16:creationId xmlns:a16="http://schemas.microsoft.com/office/drawing/2014/main" id="{FB5665ED-ED8F-44F3-B062-3758A58F0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"/>
          <a:stretch/>
        </p:blipFill>
        <p:spPr bwMode="auto">
          <a:xfrm>
            <a:off x="3467100" y="1027906"/>
            <a:ext cx="2876550" cy="51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umPy Array manipulation: reshape() function - w3resource">
            <a:extLst>
              <a:ext uri="{FF2B5EF4-FFF2-40B4-BE49-F238E27FC236}">
                <a16:creationId xmlns:a16="http://schemas.microsoft.com/office/drawing/2014/main" id="{85B2FFD8-E7C7-4B1D-888B-11DF56D6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1542256"/>
            <a:ext cx="50768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0B8D-E948-4F8A-8F92-2F23E15E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Concatenation of arrays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E7E42-E2B7-4880-849A-1D8823D2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3" y="1531854"/>
            <a:ext cx="4301837" cy="144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D22DC-6F4F-44B4-B167-89F367F0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914" y="1488203"/>
            <a:ext cx="5693686" cy="1417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02AAD-42D6-49FB-96CD-3AD8AFE77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13" y="3879045"/>
            <a:ext cx="5430008" cy="2343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CD820-0801-4648-8600-34209E2FC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914" y="3879045"/>
            <a:ext cx="5153744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B0B3EF-1FCD-4AC1-918E-F35E2511E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914" y="4574456"/>
            <a:ext cx="328658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4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7539-F9B5-47AF-9A2A-A73CB7EE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CFF1-5465-4DC9-BE6E-15F32330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E93EE-6931-4742-86A5-B033ACDE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9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9BB3-7037-46EC-B709-6922F756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4.1. Splitting of arrays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858DC-EB32-43C6-BDCD-07E22FA89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095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16810-F1B3-44E6-B55E-59623161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9650"/>
            <a:ext cx="3820058" cy="2124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1BE1C-D450-482F-A8A7-4F06F703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74" y="5496754"/>
            <a:ext cx="1086002" cy="54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983D0-637F-4D52-A1DD-1ADD384A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74" y="6100902"/>
            <a:ext cx="166710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13A37-B7D0-40E5-8A9E-53D029845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928" y="1851020"/>
            <a:ext cx="3820058" cy="250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F214-1FD5-4FED-AECC-FED4BDDE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Exploring NumPy’s </a:t>
            </a:r>
            <a:r>
              <a:rPr lang="en-US" sz="4000" b="1" dirty="0" err="1"/>
              <a:t>Ufuncs</a:t>
            </a:r>
            <a:r>
              <a:rPr lang="en-US" sz="4000" b="1" dirty="0"/>
              <a:t> (universal functions )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770-5EFA-412B-8F59-0E129AC7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Ufuncs</a:t>
            </a:r>
            <a:r>
              <a:rPr lang="en-US" dirty="0"/>
              <a:t> exist in two flavors: unary </a:t>
            </a:r>
            <a:r>
              <a:rPr lang="en-US" dirty="0" err="1"/>
              <a:t>ufuncs</a:t>
            </a:r>
            <a:r>
              <a:rPr lang="en-US" dirty="0"/>
              <a:t>, which operate on a single input, and binary </a:t>
            </a:r>
            <a:r>
              <a:rPr lang="en-US" dirty="0" err="1"/>
              <a:t>ufuncs</a:t>
            </a:r>
            <a:r>
              <a:rPr lang="en-US" dirty="0"/>
              <a:t>, which operate on two inputs.</a:t>
            </a:r>
          </a:p>
          <a:p>
            <a:r>
              <a:rPr lang="en-US" dirty="0"/>
              <a:t>Array arithmetic (binary </a:t>
            </a:r>
            <a:r>
              <a:rPr lang="en-US" dirty="0" err="1"/>
              <a:t>ufuncs</a:t>
            </a:r>
            <a:r>
              <a:rPr lang="en-US" dirty="0"/>
              <a:t>):</a:t>
            </a:r>
          </a:p>
          <a:p>
            <a:pPr lvl="1"/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72CA9-97BA-481A-BEE0-7A2B3606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23" y="3259201"/>
            <a:ext cx="3629213" cy="154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C320A-F026-4538-B19D-6A9D2619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299" y="4803548"/>
            <a:ext cx="5517918" cy="682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8CED4-B92D-47EB-A75F-6C396009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294" y="3372556"/>
            <a:ext cx="3291506" cy="15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1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DB4E-9842-4F67-B828-F9B6DFE6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 </a:t>
            </a:r>
            <a:r>
              <a:rPr lang="en-US" b="1" dirty="0" err="1"/>
              <a:t>ufunc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C5CA-3943-4459-BA0E-C88C1362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** operator for exponentiation, and a % operator for modulus: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A9466-A8E6-4BF9-B678-83D6D7B6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49" y="2821033"/>
            <a:ext cx="4386906" cy="20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652-F4F7-44B7-B3DC-0135EDE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 implemented in NumPy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A384-1771-4A92-97F5-D1DA9726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In: x = </a:t>
            </a:r>
            <a:r>
              <a:rPr lang="en-US" dirty="0" err="1"/>
              <a:t>np.arange</a:t>
            </a:r>
            <a:r>
              <a:rPr lang="en-US" dirty="0"/>
              <a:t>(4) # 0,1,2,3</a:t>
            </a:r>
          </a:p>
          <a:p>
            <a:pPr marL="0" indent="0">
              <a:buNone/>
            </a:pPr>
            <a:r>
              <a:rPr lang="en-US" dirty="0"/>
              <a:t>In: </a:t>
            </a:r>
            <a:r>
              <a:rPr lang="en-US" dirty="0" err="1"/>
              <a:t>np.add</a:t>
            </a:r>
            <a:r>
              <a:rPr lang="en-US" dirty="0"/>
              <a:t>(x, 2)</a:t>
            </a:r>
          </a:p>
          <a:p>
            <a:pPr marL="0" indent="0">
              <a:buNone/>
            </a:pPr>
            <a:r>
              <a:rPr lang="en-US" dirty="0"/>
              <a:t>Out: array([2, 3, 4, 5])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26AF-1E8C-4A44-832F-5ACD9CBD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96" y="2382487"/>
            <a:ext cx="6883440" cy="39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3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2031-3511-486D-8B98-755A5B6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 and logarithms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A96F1-4469-4F47-93D0-8F95E484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62" y="1690688"/>
            <a:ext cx="4273566" cy="204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0151B-82DD-4BAE-B13A-3B4F41DA1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2" y="4109889"/>
            <a:ext cx="533474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1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CE0E-5A91-404D-8843-F9F9C86F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65112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/>
              <a:t>Computation on Arrays</a:t>
            </a:r>
            <a:endParaRPr lang="en-PK" sz="8800" b="1" dirty="0"/>
          </a:p>
        </p:txBody>
      </p:sp>
    </p:spTree>
    <p:extLst>
      <p:ext uri="{BB962C8B-B14F-4D97-AF65-F5344CB8AC3E}">
        <p14:creationId xmlns:p14="http://schemas.microsoft.com/office/powerpoint/2010/main" val="569505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DEB6-344D-4C0D-93AC-D3CF1BBE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9F0A-2CA4-49E3-B3F5-65E8F0D0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Broadcasting is simply a “set of rules for applying binary </a:t>
            </a:r>
            <a:r>
              <a:rPr lang="en-US" dirty="0" err="1"/>
              <a:t>ufuncs</a:t>
            </a:r>
            <a:r>
              <a:rPr lang="en-US" dirty="0"/>
              <a:t> (addition, subtraction, multiplication, etc.) on arrays of different sizes.”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B5102-D49E-48C9-8A5E-BD03B06F4FFA}"/>
              </a:ext>
            </a:extLst>
          </p:cNvPr>
          <p:cNvSpPr txBox="1"/>
          <p:nvPr/>
        </p:nvSpPr>
        <p:spPr>
          <a:xfrm>
            <a:off x="1080654" y="3244334"/>
            <a:ext cx="9587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dirty="0"/>
              <a:t>element-by-element basis:</a:t>
            </a:r>
            <a:r>
              <a:rPr lang="en-US" dirty="0"/>
              <a:t>                                     Broadcasting functions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6D2B7-3AD9-4C8B-AC01-18820703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5" y="3787796"/>
            <a:ext cx="36576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B2248-8143-4B97-A817-5926E915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75" y="3747365"/>
            <a:ext cx="3366654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CD70B-710C-4A58-93C7-1ABF2EDB4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346" y="3795566"/>
            <a:ext cx="3366654" cy="26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77A0-2E51-4442-BD61-FA9399FE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Images: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CAB5-296A-479C-B082-216AC337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r>
              <a:rPr lang="en-US" dirty="0"/>
              <a:t>It can be thought of as simply two dimensional </a:t>
            </a:r>
            <a:r>
              <a:rPr lang="en-US" dirty="0" err="1"/>
              <a:t>narrays</a:t>
            </a:r>
            <a:r>
              <a:rPr lang="en-US" dirty="0"/>
              <a:t> of numbers representing pixel brightness across the area.</a:t>
            </a:r>
            <a:endParaRPr lang="en-PK" dirty="0"/>
          </a:p>
        </p:txBody>
      </p:sp>
      <p:pic>
        <p:nvPicPr>
          <p:cNvPr id="1026" name="Picture 2" descr="Image processing laboratory - File Exchange - MATLAB Central">
            <a:extLst>
              <a:ext uri="{FF2B5EF4-FFF2-40B4-BE49-F238E27FC236}">
                <a16:creationId xmlns:a16="http://schemas.microsoft.com/office/drawing/2014/main" id="{5AAEAC44-CE94-48AC-96B7-18CA73E8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54" y="2432851"/>
            <a:ext cx="7232506" cy="43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D3D25-CA43-4DC0-A917-DB56BF0EA0A1}"/>
              </a:ext>
            </a:extLst>
          </p:cNvPr>
          <p:cNvSpPr txBox="1"/>
          <p:nvPr/>
        </p:nvSpPr>
        <p:spPr>
          <a:xfrm>
            <a:off x="10030691" y="6483927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Matlab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34302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521B-52E1-49B7-A095-DC503110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functions….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E0F8C-E274-4BF8-B1D0-3203C4CC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982"/>
            <a:ext cx="4765964" cy="44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9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C654-1DBC-4BAA-84BE-3DD43A71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3AC4-9161-4676-BEF1-05CF770A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10400-043C-4192-A817-36C81B81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050" y="681037"/>
            <a:ext cx="5954750" cy="52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08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D6D-8942-431A-AC4C-AD056A16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of Broadcasting</a:t>
            </a:r>
            <a:endParaRPr lang="en-PK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7A4F8-8649-4C9C-93F7-CC09FF675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867589"/>
              </p:ext>
            </p:extLst>
          </p:nvPr>
        </p:nvGraphicFramePr>
        <p:xfrm>
          <a:off x="838200" y="1825625"/>
          <a:ext cx="11242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89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00C5-8CD2-4078-BA7F-38AC7CFE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Broadcasting example 1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91E8-512B-43D4-A565-C9EE24D8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look at adding a two-dimensional array to a one-dimensional array: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consider an operation on these two arrays. The shapes of the arrays are:</a:t>
            </a:r>
          </a:p>
          <a:p>
            <a:pPr algn="ctr"/>
            <a:r>
              <a:rPr lang="en-US" dirty="0" err="1"/>
              <a:t>m.shape</a:t>
            </a:r>
            <a:r>
              <a:rPr lang="en-US" dirty="0"/>
              <a:t> = (2, 3)</a:t>
            </a:r>
          </a:p>
          <a:p>
            <a:pPr algn="ctr"/>
            <a:r>
              <a:rPr lang="en-US" dirty="0" err="1"/>
              <a:t>a.shape</a:t>
            </a:r>
            <a:r>
              <a:rPr lang="en-US" dirty="0"/>
              <a:t> = (3,)</a:t>
            </a:r>
          </a:p>
          <a:p>
            <a:r>
              <a:rPr lang="en-US" dirty="0">
                <a:solidFill>
                  <a:srgbClr val="FF0000"/>
                </a:solidFill>
              </a:rPr>
              <a:t>Rule 1 </a:t>
            </a:r>
            <a:r>
              <a:rPr lang="en-US" dirty="0"/>
              <a:t>says that the array a has fewer dimensions, so we pad it on the left with ones:</a:t>
            </a:r>
          </a:p>
          <a:p>
            <a:pPr algn="ctr"/>
            <a:r>
              <a:rPr lang="en-US" dirty="0" err="1"/>
              <a:t>m.shape</a:t>
            </a:r>
            <a:r>
              <a:rPr lang="en-US" dirty="0"/>
              <a:t> -&gt; (2, 3)</a:t>
            </a:r>
          </a:p>
          <a:p>
            <a:pPr algn="ctr"/>
            <a:r>
              <a:rPr lang="en-US" dirty="0" err="1"/>
              <a:t>a.shape</a:t>
            </a:r>
            <a:r>
              <a:rPr lang="en-US" dirty="0"/>
              <a:t> -&gt; (1, 3)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27608-08BA-4E89-928B-F278059D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93" y="2216259"/>
            <a:ext cx="3275234" cy="6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2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7E05-060A-4079-9DEB-E1334C0D4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rule 2</a:t>
            </a:r>
            <a:r>
              <a:rPr lang="en-US" dirty="0"/>
              <a:t>, we now see that the first dimension disagrees, so we stretch this dimension to match:</a:t>
            </a:r>
          </a:p>
          <a:p>
            <a:pPr algn="ctr"/>
            <a:r>
              <a:rPr lang="en-US" dirty="0" err="1"/>
              <a:t>m.shape</a:t>
            </a:r>
            <a:r>
              <a:rPr lang="en-US" dirty="0"/>
              <a:t> -&gt; (2, 3)</a:t>
            </a:r>
          </a:p>
          <a:p>
            <a:pPr algn="ctr"/>
            <a:r>
              <a:rPr lang="en-US" dirty="0" err="1"/>
              <a:t>a.shape</a:t>
            </a:r>
            <a:r>
              <a:rPr lang="en-US" dirty="0"/>
              <a:t> -&gt; (2, 3)</a:t>
            </a:r>
          </a:p>
          <a:p>
            <a:r>
              <a:rPr lang="en-US" dirty="0"/>
              <a:t>The shapes match, and we see that the final shape will be (2, 3):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6F3FC4-0417-45DD-8A93-84772525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Broadcasting example 1…</a:t>
            </a:r>
            <a:endParaRPr lang="en-P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B0960-F1E2-461F-909D-AB400DBD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59" y="4432530"/>
            <a:ext cx="4439714" cy="12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2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8625-FA60-4843-AD5A-639505E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Broadcasting example 2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C043-B226-43AF-9096-FF9ED162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take a look at an example where both arrays need to be broadcast:</a:t>
            </a:r>
          </a:p>
          <a:p>
            <a:endParaRPr lang="en-US" dirty="0"/>
          </a:p>
          <a:p>
            <a:r>
              <a:rPr lang="en-US" dirty="0"/>
              <a:t>Again, we’ll start by writing out the shape of the arrays: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= (3, 1)</a:t>
            </a:r>
          </a:p>
          <a:p>
            <a:pPr marL="0" indent="0" algn="ctr">
              <a:buNone/>
            </a:pPr>
            <a:r>
              <a:rPr lang="en-US" dirty="0" err="1"/>
              <a:t>b.shape</a:t>
            </a:r>
            <a:r>
              <a:rPr lang="en-US" dirty="0"/>
              <a:t> = (3,)</a:t>
            </a:r>
          </a:p>
          <a:p>
            <a:r>
              <a:rPr lang="en-US" dirty="0">
                <a:solidFill>
                  <a:srgbClr val="FF0000"/>
                </a:solidFill>
              </a:rPr>
              <a:t>Rule 1 </a:t>
            </a:r>
            <a:r>
              <a:rPr lang="en-US" dirty="0"/>
              <a:t>says we must pad the shape of b with ones: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-&gt; (3, 1)</a:t>
            </a:r>
          </a:p>
          <a:p>
            <a:pPr marL="0" indent="0" algn="ctr">
              <a:buNone/>
            </a:pPr>
            <a:r>
              <a:rPr lang="en-US" dirty="0" err="1"/>
              <a:t>b.shape</a:t>
            </a:r>
            <a:r>
              <a:rPr lang="en-US" dirty="0"/>
              <a:t> -&gt; (1,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BCFFB-C80B-4109-A6E8-61A884D7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24" y="2373858"/>
            <a:ext cx="6054151" cy="7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19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29A5-D57A-4D9D-AAB1-104B1849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Broadcasting example 2…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A5DC-B605-4963-8F68-1D0A651B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 2 </a:t>
            </a:r>
            <a:r>
              <a:rPr lang="en-US" dirty="0"/>
              <a:t>tells us that we upgrade each of these ones to match the corresponding size of the other array: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-&gt; (3, 3)</a:t>
            </a:r>
          </a:p>
          <a:p>
            <a:pPr marL="0" indent="0" algn="ctr">
              <a:buNone/>
            </a:pPr>
            <a:r>
              <a:rPr lang="en-US" dirty="0" err="1"/>
              <a:t>b.shape</a:t>
            </a:r>
            <a:r>
              <a:rPr lang="en-US" dirty="0"/>
              <a:t> -&gt; (3, 3)</a:t>
            </a:r>
          </a:p>
          <a:p>
            <a:r>
              <a:rPr lang="en-US" dirty="0"/>
              <a:t>Because the result matches, these shapes are compatible. We can see this here: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F1CC4-CE86-42BC-9194-A1EFE74A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64" y="4563268"/>
            <a:ext cx="4327117" cy="18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0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509C-60AD-4596-A4CB-2935D3DE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Broadcasting example 3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49E2-0210-4957-A687-5348B9D2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let’s take a look at an example in which the two arrays are not compatible:</a:t>
            </a:r>
          </a:p>
          <a:p>
            <a:endParaRPr lang="en-US" dirty="0"/>
          </a:p>
          <a:p>
            <a:r>
              <a:rPr lang="en-US" dirty="0"/>
              <a:t>The shapes of the arrays are:</a:t>
            </a:r>
          </a:p>
          <a:p>
            <a:pPr marL="0" indent="0" algn="ctr">
              <a:buNone/>
            </a:pPr>
            <a:r>
              <a:rPr lang="en-US" dirty="0" err="1"/>
              <a:t>m.shape</a:t>
            </a:r>
            <a:r>
              <a:rPr lang="en-US" dirty="0"/>
              <a:t> = (3, 2)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= (3,)</a:t>
            </a:r>
          </a:p>
          <a:p>
            <a:r>
              <a:rPr lang="en-US" dirty="0"/>
              <a:t>rule 1 tells us that we must pad the shape of a with ones:</a:t>
            </a:r>
          </a:p>
          <a:p>
            <a:pPr marL="0" indent="0" algn="ctr">
              <a:buNone/>
            </a:pPr>
            <a:r>
              <a:rPr lang="en-US" dirty="0" err="1"/>
              <a:t>m.shape</a:t>
            </a:r>
            <a:r>
              <a:rPr lang="en-US" dirty="0"/>
              <a:t> -&gt; (3, 2)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-&gt; (1, 3)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C574B-706A-426B-9EF4-A21073D7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44" y="2382981"/>
            <a:ext cx="4459911" cy="8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1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7C1-BC51-4323-8DC1-36B49400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Broadcasting example 3…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A857-DA84-45A4-B5E1-434056C62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rule 2</a:t>
            </a:r>
            <a:r>
              <a:rPr lang="en-US" dirty="0"/>
              <a:t>, the first dimension of a is stretched to match that of M:</a:t>
            </a:r>
          </a:p>
          <a:p>
            <a:pPr marL="0" indent="0" algn="ctr">
              <a:buNone/>
            </a:pPr>
            <a:r>
              <a:rPr lang="en-US" dirty="0" err="1"/>
              <a:t>m.shape</a:t>
            </a:r>
            <a:r>
              <a:rPr lang="en-US" dirty="0"/>
              <a:t> -&gt; (3, 2)</a:t>
            </a:r>
          </a:p>
          <a:p>
            <a:pPr marL="0" indent="0" algn="ctr">
              <a:buNone/>
            </a:pPr>
            <a:r>
              <a:rPr lang="en-US" dirty="0" err="1"/>
              <a:t>a.shape</a:t>
            </a:r>
            <a:r>
              <a:rPr lang="en-US" dirty="0"/>
              <a:t> -&gt; (3, 3)</a:t>
            </a:r>
          </a:p>
          <a:p>
            <a:r>
              <a:rPr lang="en-US" dirty="0"/>
              <a:t>Now we hit </a:t>
            </a:r>
            <a:r>
              <a:rPr lang="en-US" dirty="0">
                <a:solidFill>
                  <a:srgbClr val="FF0000"/>
                </a:solidFill>
              </a:rPr>
              <a:t>rule 3</a:t>
            </a:r>
            <a:r>
              <a:rPr lang="en-US" dirty="0"/>
              <a:t>—the final shapes do not match, so these two arrays are incompatible, as we can observe by attempting this operation: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0090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AE94-5718-4CD0-BE8D-279451C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 Sorting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B334C-5CBB-46AD-8344-507E935C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6099"/>
            <a:ext cx="5074891" cy="1257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946B0-95A9-4A62-A93C-7A425174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22" y="2196203"/>
            <a:ext cx="2401705" cy="132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FB974-F019-4004-9832-C0DE4BA6D1F3}"/>
              </a:ext>
            </a:extLst>
          </p:cNvPr>
          <p:cNvSpPr txBox="1"/>
          <p:nvPr/>
        </p:nvSpPr>
        <p:spPr>
          <a:xfrm>
            <a:off x="971881" y="1896767"/>
            <a:ext cx="480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without modifying the input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29C74-ABA7-4B7E-BB3F-F149F9F206AC}"/>
              </a:ext>
            </a:extLst>
          </p:cNvPr>
          <p:cNvSpPr txBox="1"/>
          <p:nvPr/>
        </p:nvSpPr>
        <p:spPr>
          <a:xfrm>
            <a:off x="7897091" y="1803274"/>
            <a:ext cx="375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In-place</a:t>
            </a:r>
            <a:endParaRPr lang="en-P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602020-649D-48F8-A153-B0274C724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91891"/>
            <a:ext cx="5074891" cy="1472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AFCCE7-05E7-4ED4-B508-FCA56C14085B}"/>
              </a:ext>
            </a:extLst>
          </p:cNvPr>
          <p:cNvSpPr txBox="1"/>
          <p:nvPr/>
        </p:nvSpPr>
        <p:spPr>
          <a:xfrm>
            <a:off x="971881" y="40663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T</a:t>
            </a:r>
            <a:r>
              <a:rPr lang="en-PK" dirty="0"/>
              <a:t>he indices of the sorted</a:t>
            </a:r>
            <a:r>
              <a:rPr lang="en-US" dirty="0"/>
              <a:t> </a:t>
            </a:r>
            <a:r>
              <a:rPr lang="en-PK" dirty="0"/>
              <a:t>element</a:t>
            </a:r>
            <a:r>
              <a:rPr lang="en-US" dirty="0"/>
              <a:t>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6611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B320-B5EC-4126-9062-0B3C6494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Clips: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3AC4-3908-444D-B315-C18D73E31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clips can be thought of as one-dimensional arrays of intensity versus time. 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A2518-7F7D-48B3-8C9E-75B65C20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59" y="2395826"/>
            <a:ext cx="5601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CF7-89D4-40E8-8C1B-14DF4E1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you.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9E16-D60A-45B5-ACA6-A1E8D21D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Book:</a:t>
            </a:r>
          </a:p>
          <a:p>
            <a:pPr lvl="1"/>
            <a:r>
              <a:rPr lang="en-US" dirty="0"/>
              <a:t>Python Data </a:t>
            </a:r>
            <a:r>
              <a:rPr lang="en-US"/>
              <a:t>Science Handbook, 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83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2492-889E-44A3-977B-345BF54D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P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D9C0-8F95-4AB8-BD93-376E98D4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can be converted in various ways into numerical representations, perhaps binary digits representing the frequency of certain words or pairs of words.</a:t>
            </a:r>
            <a:endParaRPr lang="en-PK" dirty="0"/>
          </a:p>
        </p:txBody>
      </p:sp>
      <p:pic>
        <p:nvPicPr>
          <p:cNvPr id="2050" name="Picture 2" descr="Summarization | Lexalytics">
            <a:extLst>
              <a:ext uri="{FF2B5EF4-FFF2-40B4-BE49-F238E27FC236}">
                <a16:creationId xmlns:a16="http://schemas.microsoft.com/office/drawing/2014/main" id="{EAF7407E-2596-4608-BBEB-87CC6038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72" y="3000106"/>
            <a:ext cx="8908473" cy="371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8FFA0-C712-4C61-A96C-3EBA5046ED80}"/>
              </a:ext>
            </a:extLst>
          </p:cNvPr>
          <p:cNvSpPr txBox="1"/>
          <p:nvPr/>
        </p:nvSpPr>
        <p:spPr>
          <a:xfrm>
            <a:off x="10751127" y="6026727"/>
            <a:ext cx="107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  <a:p>
            <a:r>
              <a:rPr lang="en-US" dirty="0" err="1"/>
              <a:t>Lexalytics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8839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DE60-75C8-4FEF-88AC-FF3B5A01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1796617"/>
            <a:ext cx="11409218" cy="326476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step in making them analyzable will be to transform them into arrays of numbers.</a:t>
            </a:r>
            <a:endParaRPr lang="en-PK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95829-9F70-44A9-8DBB-CC03F85A7B50}"/>
              </a:ext>
            </a:extLst>
          </p:cNvPr>
          <p:cNvSpPr txBox="1"/>
          <p:nvPr/>
        </p:nvSpPr>
        <p:spPr>
          <a:xfrm>
            <a:off x="976853" y="1242619"/>
            <a:ext cx="10444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matter what the data are:</a:t>
            </a:r>
            <a:endParaRPr lang="en-PK" sz="6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86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B15A-97C4-41D3-9F59-0F099FAD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4" y="1805997"/>
            <a:ext cx="10868891" cy="24750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Efficient storage and manipulation of numerical arrays is absolutely fundamental to the process of doing data science.</a:t>
            </a:r>
            <a:endParaRPr lang="en-PK" sz="5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BEB80-584C-453E-809C-2082CEEAC30E}"/>
              </a:ext>
            </a:extLst>
          </p:cNvPr>
          <p:cNvSpPr txBox="1"/>
          <p:nvPr/>
        </p:nvSpPr>
        <p:spPr>
          <a:xfrm>
            <a:off x="2653144" y="4281055"/>
            <a:ext cx="688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For example, </a:t>
            </a:r>
            <a:r>
              <a:rPr lang="en-US" dirty="0"/>
              <a:t>Python has </a:t>
            </a:r>
            <a:r>
              <a:rPr lang="en-PK" dirty="0"/>
              <a:t>the NumPy package</a:t>
            </a:r>
            <a:r>
              <a:rPr lang="en-US" dirty="0"/>
              <a:t> </a:t>
            </a:r>
            <a:r>
              <a:rPr lang="en-PK" dirty="0"/>
              <a:t>and the Pandas package</a:t>
            </a:r>
          </a:p>
        </p:txBody>
      </p:sp>
    </p:spTree>
    <p:extLst>
      <p:ext uri="{BB962C8B-B14F-4D97-AF65-F5344CB8AC3E}">
        <p14:creationId xmlns:p14="http://schemas.microsoft.com/office/powerpoint/2010/main" val="63416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 for Data Science - Why and How to learn - TechVidvan">
            <a:extLst>
              <a:ext uri="{FF2B5EF4-FFF2-40B4-BE49-F238E27FC236}">
                <a16:creationId xmlns:a16="http://schemas.microsoft.com/office/drawing/2014/main" id="{AAAADCAD-AE15-4582-ABBB-00F868F5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1017"/>
            <a:ext cx="8645237" cy="67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73013-308B-412D-AE71-D8282696BFA6}"/>
              </a:ext>
            </a:extLst>
          </p:cNvPr>
          <p:cNvSpPr txBox="1"/>
          <p:nvPr/>
        </p:nvSpPr>
        <p:spPr>
          <a:xfrm>
            <a:off x="10797579" y="6528271"/>
            <a:ext cx="13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TechVidvan</a:t>
            </a:r>
            <a:endParaRPr lang="en-PK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99785-902E-4DD7-9FBB-1D45F7872999}"/>
              </a:ext>
            </a:extLst>
          </p:cNvPr>
          <p:cNvSpPr txBox="1"/>
          <p:nvPr/>
        </p:nvSpPr>
        <p:spPr>
          <a:xfrm>
            <a:off x="9310688" y="3360991"/>
            <a:ext cx="288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51565E"/>
                </a:solidFill>
                <a:effectLst/>
                <a:latin typeface="Roboto"/>
              </a:rPr>
              <a:t>Scientific Python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53359-EB8C-469E-8F56-592FD403747B}"/>
              </a:ext>
            </a:extLst>
          </p:cNvPr>
          <p:cNvSpPr txBox="1"/>
          <p:nvPr/>
        </p:nvSpPr>
        <p:spPr>
          <a:xfrm>
            <a:off x="9704785" y="3844409"/>
            <a:ext cx="2881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/>
              </a:rPr>
              <a:t>Collection of algorithms and functions</a:t>
            </a:r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A256D-1286-49D2-B269-4B05534407BB}"/>
              </a:ext>
            </a:extLst>
          </p:cNvPr>
          <p:cNvSpPr txBox="1"/>
          <p:nvPr/>
        </p:nvSpPr>
        <p:spPr>
          <a:xfrm>
            <a:off x="132159" y="1758434"/>
            <a:ext cx="2196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1565E"/>
                </a:solidFill>
                <a:effectLst/>
                <a:latin typeface="Roboto"/>
              </a:rPr>
              <a:t>Numerical Python</a:t>
            </a:r>
          </a:p>
          <a:p>
            <a:r>
              <a:rPr lang="en-US" dirty="0">
                <a:solidFill>
                  <a:srgbClr val="51565E"/>
                </a:solidFill>
                <a:latin typeface="Roboto"/>
              </a:rPr>
              <a:t>numerical computation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DBBA7-6FCC-4F78-8009-A8CD685A8C47}"/>
              </a:ext>
            </a:extLst>
          </p:cNvPr>
          <p:cNvSpPr txBox="1"/>
          <p:nvPr/>
        </p:nvSpPr>
        <p:spPr>
          <a:xfrm>
            <a:off x="9310688" y="1758434"/>
            <a:ext cx="629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1565E"/>
                </a:solidFill>
                <a:effectLst/>
                <a:latin typeface="Roboto"/>
              </a:rPr>
              <a:t>Python data analysis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CADE8-1FAF-45CE-838A-1CB82D6779B4}"/>
              </a:ext>
            </a:extLst>
          </p:cNvPr>
          <p:cNvSpPr txBox="1"/>
          <p:nvPr/>
        </p:nvSpPr>
        <p:spPr>
          <a:xfrm>
            <a:off x="177878" y="4870083"/>
            <a:ext cx="2671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51565E"/>
                </a:solidFill>
                <a:effectLst/>
                <a:latin typeface="Roboto"/>
              </a:rPr>
              <a:t>Machine learning</a:t>
            </a:r>
          </a:p>
          <a:p>
            <a:r>
              <a:rPr lang="en-US" b="1" i="0" dirty="0">
                <a:solidFill>
                  <a:srgbClr val="51565E"/>
                </a:solidFill>
                <a:effectLst/>
                <a:latin typeface="Roboto"/>
              </a:rPr>
              <a:t>library</a:t>
            </a:r>
            <a:endParaRPr lang="en-PK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BDB28-A894-40A4-9E96-35F75EEA2DFA}"/>
              </a:ext>
            </a:extLst>
          </p:cNvPr>
          <p:cNvSpPr txBox="1"/>
          <p:nvPr/>
        </p:nvSpPr>
        <p:spPr>
          <a:xfrm flipH="1">
            <a:off x="177878" y="3671888"/>
            <a:ext cx="190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</a:t>
            </a:r>
            <a:endParaRPr lang="en-PK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16803-078E-4CB0-9055-3C3296ED9996}"/>
              </a:ext>
            </a:extLst>
          </p:cNvPr>
          <p:cNvSpPr txBox="1"/>
          <p:nvPr/>
        </p:nvSpPr>
        <p:spPr>
          <a:xfrm flipH="1">
            <a:off x="9564124" y="4993194"/>
            <a:ext cx="190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Visualization</a:t>
            </a:r>
            <a:endParaRPr lang="en-PK" sz="2000" b="1" dirty="0"/>
          </a:p>
        </p:txBody>
      </p:sp>
    </p:spTree>
    <p:extLst>
      <p:ext uri="{BB962C8B-B14F-4D97-AF65-F5344CB8AC3E}">
        <p14:creationId xmlns:p14="http://schemas.microsoft.com/office/powerpoint/2010/main" val="378897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EC24-F272-43D5-9B0A-06379776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(short for Numerical Python) provides an efficient interface to store and operate on dense data buffers (in memory).</a:t>
            </a:r>
          </a:p>
          <a:p>
            <a:r>
              <a:rPr lang="en-US" dirty="0"/>
              <a:t>NumPy arrays form the core of nearly the entire ecosystem of data science tools in Python.</a:t>
            </a:r>
          </a:p>
          <a:p>
            <a:endParaRPr lang="en-PK" dirty="0"/>
          </a:p>
        </p:txBody>
      </p:sp>
      <p:pic>
        <p:nvPicPr>
          <p:cNvPr id="4098" name="Picture 2" descr="NumPy - Wikipedia">
            <a:extLst>
              <a:ext uri="{FF2B5EF4-FFF2-40B4-BE49-F238E27FC236}">
                <a16:creationId xmlns:a16="http://schemas.microsoft.com/office/drawing/2014/main" id="{22BB1CA3-E95C-4CF6-9CDE-2B3A7B11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938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BAECC-C2BB-4C0B-962B-F163B5E8FD12}"/>
              </a:ext>
            </a:extLst>
          </p:cNvPr>
          <p:cNvSpPr txBox="1"/>
          <p:nvPr/>
        </p:nvSpPr>
        <p:spPr>
          <a:xfrm>
            <a:off x="3189685" y="4244459"/>
            <a:ext cx="60936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K" sz="5400" dirty="0"/>
              <a:t>import </a:t>
            </a:r>
            <a:r>
              <a:rPr lang="en-PK" sz="5400" dirty="0" err="1"/>
              <a:t>numpy</a:t>
            </a:r>
            <a:r>
              <a:rPr lang="en-PK" sz="5400" dirty="0"/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421790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1292</Words>
  <Application>Microsoft Office PowerPoint</Application>
  <PresentationFormat>Widescreen</PresentationFormat>
  <Paragraphs>138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Roboto</vt:lpstr>
      <vt:lpstr>Office Theme</vt:lpstr>
      <vt:lpstr>Introduction to NumPy</vt:lpstr>
      <vt:lpstr>Data-driven science (Data Science)</vt:lpstr>
      <vt:lpstr>Images:</vt:lpstr>
      <vt:lpstr>Sound Clips:</vt:lpstr>
      <vt:lpstr>Text</vt:lpstr>
      <vt:lpstr>The first step in making them analyzable will be to transform them into arrays of numbers.</vt:lpstr>
      <vt:lpstr>Efficient storage and manipulation of numerical arrays is absolutely fundamental to the process of doing data science.</vt:lpstr>
      <vt:lpstr>PowerPoint Presentation</vt:lpstr>
      <vt:lpstr>PowerPoint Presentation</vt:lpstr>
      <vt:lpstr>The Basics of NumPy Arrays</vt:lpstr>
      <vt:lpstr>1. NumPy Array Attributes</vt:lpstr>
      <vt:lpstr>2. Array Indexing: Accessing Single Elements</vt:lpstr>
      <vt:lpstr>2. Array Indexing: Accessing Single Elements…</vt:lpstr>
      <vt:lpstr>3. Array Slicing: Accessing Subarrays</vt:lpstr>
      <vt:lpstr>3. Array Slicing: Accessing Subarrays…</vt:lpstr>
      <vt:lpstr>3. Array Slicing: Accessing Subarrays…</vt:lpstr>
      <vt:lpstr>PowerPoint Presentation</vt:lpstr>
      <vt:lpstr>Creating copies of arrays</vt:lpstr>
      <vt:lpstr>Reshaping of Arrays</vt:lpstr>
      <vt:lpstr>PowerPoint Presentation</vt:lpstr>
      <vt:lpstr>4. Concatenation of arrays</vt:lpstr>
      <vt:lpstr>PowerPoint Presentation</vt:lpstr>
      <vt:lpstr>4.1. Splitting of arrays</vt:lpstr>
      <vt:lpstr>Exploring NumPy’s Ufuncs (universal functions )</vt:lpstr>
      <vt:lpstr>unary ufunc</vt:lpstr>
      <vt:lpstr>Arithmetic operators implemented in NumPy</vt:lpstr>
      <vt:lpstr>Exponents and logarithms</vt:lpstr>
      <vt:lpstr>Computation on Arrays</vt:lpstr>
      <vt:lpstr>Broadcasting functions</vt:lpstr>
      <vt:lpstr>Broadcasting functions….</vt:lpstr>
      <vt:lpstr>PowerPoint Presentation</vt:lpstr>
      <vt:lpstr>Rules of Broadcasting</vt:lpstr>
      <vt:lpstr>Broadcasting example 1</vt:lpstr>
      <vt:lpstr>Broadcasting example 1…</vt:lpstr>
      <vt:lpstr>Broadcasting example 2</vt:lpstr>
      <vt:lpstr>Broadcasting example 2…</vt:lpstr>
      <vt:lpstr>Broadcasting example 3</vt:lpstr>
      <vt:lpstr>Broadcasting example 3…</vt:lpstr>
      <vt:lpstr>Arrays Sorting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Adnan Amin</dc:creator>
  <cp:lastModifiedBy>Adnan Amin</cp:lastModifiedBy>
  <cp:revision>51</cp:revision>
  <dcterms:created xsi:type="dcterms:W3CDTF">2021-03-24T17:51:36Z</dcterms:created>
  <dcterms:modified xsi:type="dcterms:W3CDTF">2021-03-25T17:24:15Z</dcterms:modified>
</cp:coreProperties>
</file>